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ableStyles" Target="tableStyle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1/11/2023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1/11/2023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1/11/2023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1/11/2023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1/11/2023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DC77BB-F902-184F-BC3A-6B353F36BD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5549" y="1725728"/>
            <a:ext cx="9068586" cy="2590800"/>
          </a:xfrm>
        </p:spPr>
        <p:txBody>
          <a:bodyPr/>
          <a:lstStyle/>
          <a:p>
            <a:r>
              <a:rPr lang="ru-RU" sz="1800" b="1"/>
              <a:t>Консультация для родителей</a:t>
            </a:r>
            <a:br>
              <a:rPr lang="ru-RU" sz="1800" b="1"/>
            </a:br>
            <a:br>
              <a:rPr lang="ru-RU" sz="1800" b="1"/>
            </a:br>
            <a:r>
              <a:rPr lang="ru-RU" sz="1800" b="1"/>
              <a:t>«</a:t>
            </a:r>
            <a:r>
              <a:rPr lang="ru-RU" sz="2800" b="1">
                <a:solidFill>
                  <a:schemeClr val="tx1"/>
                </a:solidFill>
              </a:rPr>
              <a:t>Закаливание – одна из форм профилактики простудных заболеваний детей»</a:t>
            </a:r>
            <a:endParaRPr lang="ru-RU" sz="2800">
              <a:solidFill>
                <a:schemeClr val="tx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48699AC-6FA5-544D-9A08-742F88D06A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3287" y="4504094"/>
            <a:ext cx="9070848" cy="929865"/>
          </a:xfrm>
        </p:spPr>
        <p:txBody>
          <a:bodyPr>
            <a:noAutofit/>
          </a:bodyPr>
          <a:lstStyle/>
          <a:p>
            <a:r>
              <a:rPr lang="ru-RU" sz="1200"/>
              <a:t>Подготовили воспитатели</a:t>
            </a:r>
          </a:p>
          <a:p>
            <a:r>
              <a:rPr lang="ru-RU" sz="1200"/>
              <a:t>3 группы «Сол</a:t>
            </a:r>
            <a:r>
              <a:rPr lang="ur-PK" sz="1200"/>
              <a:t>ң«</a:t>
            </a:r>
            <a:endParaRPr lang="ru-RU" sz="1200"/>
          </a:p>
          <a:p>
            <a:r>
              <a:rPr lang="ru-RU" sz="1200"/>
              <a:t>Эняева Полина Юрьевна</a:t>
            </a:r>
          </a:p>
          <a:p>
            <a:r>
              <a:rPr lang="ru-RU" sz="1200"/>
              <a:t>Лигай Ногала Анатольевна </a:t>
            </a:r>
          </a:p>
        </p:txBody>
      </p:sp>
    </p:spTree>
    <p:extLst>
      <p:ext uri="{BB962C8B-B14F-4D97-AF65-F5344CB8AC3E}">
        <p14:creationId xmlns:p14="http://schemas.microsoft.com/office/powerpoint/2010/main" val="3914445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8C955A-F9CA-BB4D-9B51-CA44463D3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-116736"/>
            <a:ext cx="10058400" cy="1371600"/>
          </a:xfrm>
        </p:spPr>
        <p:txBody>
          <a:bodyPr/>
          <a:lstStyle/>
          <a:p>
            <a:pPr algn="ctr"/>
            <a:r>
              <a:rPr lang="ru-RU"/>
              <a:t>Фитотерапия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395A80-D7A3-3545-8CFC-2FE3FF6A13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259" y="833615"/>
            <a:ext cx="11259447" cy="3931920"/>
          </a:xfrm>
        </p:spPr>
        <p:txBody>
          <a:bodyPr>
            <a:noAutofit/>
          </a:bodyPr>
          <a:lstStyle/>
          <a:p>
            <a:r>
              <a:rPr lang="ru-RU" sz="2400"/>
              <a:t>Для профилактики простудных заболеваний очень полезны отварыцелебных трав, ведь витамины растительного происхождения усваиваются лучше, чем выделенные синтетическим путем. Фитотерапия проводится в виде курсов: 2-3 курса в год продолжительностью от 3-х недель до 2,5 месяцев и перерывом между ними не менее 2-х недель. Минимальное количество ежедневных процедур в одном курсе – 15. Для детей рекомендуют готовить настои и отвары в следующей суточнойдозе сухого лекарственного сырья на 1 стакан: 1-3 лет – 1 чайная ложка 3-6 лет – 1 десертная ложка старше 6 лет – 1 столовая ложка При правильном приготовлении безопасны для дошкольников чаи изследующих растений: душица (цветки), калина, клюква, рябина, мята, мелисса. Особенно полезно ежедневное употребление настоя шиповника за 10-15 минут до еды. Отличным добавлением к настою может стать сок лимона и/или мед. Желаем здоровья Вам и Вашим детям!</a:t>
            </a:r>
          </a:p>
        </p:txBody>
      </p:sp>
    </p:spTree>
    <p:extLst>
      <p:ext uri="{BB962C8B-B14F-4D97-AF65-F5344CB8AC3E}">
        <p14:creationId xmlns:p14="http://schemas.microsoft.com/office/powerpoint/2010/main" val="1285649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CCE72EE-AE98-0541-94A0-ABD08C8D1B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123" y="415259"/>
            <a:ext cx="11389957" cy="6205154"/>
          </a:xfrm>
        </p:spPr>
        <p:txBody>
          <a:bodyPr>
            <a:noAutofit/>
          </a:bodyPr>
          <a:lstStyle/>
          <a:p>
            <a:r>
              <a:rPr lang="ru-RU" sz="2400"/>
              <a:t>Почему дети растут и развиваются по-разному? Почему один болеетредко, а другой не вылезает из простуд? Такие вопросы, думается, не раз задавали себе многие родители. Наверное, причина в том, что не все в должной мере понимают значение такого важного фактора для развития ребенка, как закаливание Методы закаливания, которые мы рекомендует использовать, довольно просты, а потому при желании могут быть включены в образ жизни любой семьи. Что такое закаливание? Закаливание – система мероприятий, повышающих выносливостьорганизма к многообразным влияниям внешней среды (холоду и жаре, изменению влажности и др.) и воспитывающих способность организма быстро и без вреда для здоровья приспосабливаться к неблагоприятным воздействиям средствами самозащиты. Противопоказаний для закаливания нет. В случае появления признаков заболевания закаливание временно прекращают. После выздоровления, через 1-2 недели, его возобновляют с начального периода.</a:t>
            </a:r>
          </a:p>
        </p:txBody>
      </p:sp>
    </p:spTree>
    <p:extLst>
      <p:ext uri="{BB962C8B-B14F-4D97-AF65-F5344CB8AC3E}">
        <p14:creationId xmlns:p14="http://schemas.microsoft.com/office/powerpoint/2010/main" val="3185842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E84A6F-BD91-9F4C-A38D-B22DA7D38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7310" y="274793"/>
            <a:ext cx="100584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>
                <a:solidFill>
                  <a:schemeClr val="accent2"/>
                </a:solidFill>
              </a:rPr>
              <a:t>Методы закаливания делятся на неспециальные и специальные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F98746-E085-3243-821E-15C43BF13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718" y="1566119"/>
            <a:ext cx="11247582" cy="5161075"/>
          </a:xfrm>
        </p:spPr>
        <p:txBody>
          <a:bodyPr>
            <a:noAutofit/>
          </a:bodyPr>
          <a:lstStyle/>
          <a:p>
            <a:r>
              <a:rPr lang="ru-RU" sz="2400" b="1" u="sng"/>
              <a:t>Неспециальные методы </a:t>
            </a:r>
            <a:r>
              <a:rPr lang="ru-RU" sz="2400"/>
              <a:t>– создание соответствующих условий: – достаточный минимум одежды для прогулок, для игр в помещении идля сна (если ребенок возвращается с прогулки вспотевшим, значит, его одели слишком тепло); – максимально возможное пребывание на свежем воздухе в любуюпогоду, включающее прогулки и занятия спортом (если постоянно отказываться от прогулок в дождь, снег или при сильном ветре, ребенок никогда к ним не привыкнет); – систематическое проветривание детской комнаты (до 5 раз в день) длясоздания «пульсирующего» температурного режима в ней (с наступлением морозной погоды форточки приоткрывают лишь на некоторое время, пока температура воздуха в помещении не снизится на 1-2 °С).</a:t>
            </a:r>
          </a:p>
        </p:txBody>
      </p:sp>
    </p:spTree>
    <p:extLst>
      <p:ext uri="{BB962C8B-B14F-4D97-AF65-F5344CB8AC3E}">
        <p14:creationId xmlns:p14="http://schemas.microsoft.com/office/powerpoint/2010/main" val="285383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CDB31A7-AA6D-6046-82BC-CB6C3EB2A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522040"/>
            <a:ext cx="10058400" cy="5513000"/>
          </a:xfrm>
        </p:spPr>
        <p:txBody>
          <a:bodyPr/>
          <a:lstStyle/>
          <a:p>
            <a:r>
              <a:rPr lang="ru-RU" b="1" u="sng"/>
              <a:t>Специальные методы</a:t>
            </a:r>
            <a:r>
              <a:rPr lang="ru-RU"/>
              <a:t> – это группа закаливающих процедур (воздушных,водных и др.), осуществляемых с учетом всех принципов закаливания: постепенности, систематичности, последовательности, комплексности, положительного настроя и учета индивидуальных особенностей ребенка. Воздушные ванны представляют собой контакт кожи ребенка с воздухоми являются самой первой процедурой закаливания для новорожденных. Малыш принимает их во время смены пеленок и одежды, когда на короткое время (2-3 минуты) остается частично или целиком раздетым. Температура в помещении при этом должна быть 20-22°С. По мере роста ребенка времявоздушной ванны постепенно увеличивается и к концу 1-го года жизни достигает 10 минут. Для детей старше 1 года температура воздуха при воздушных ваннах составляет 18-19°С, в возрасте от 3 до 6 лет она снижается до 16°С. Во время воздушной ванны дети должны находиться в движении, поэтому очень удобно сочетать воздушную ванну с хождением босиком по ковру или специальной дорожке с рифленой поверхностью, начиная с 1-2 минут и прибавляя через каждые 5-7 дней еще по 1 минуте, доводя общую продолжительность до 8-10 минут ежедневно. Это не только способствует профилактике простудных заболеваний, но и тренировке мышц стопы. Дополнительно можно делать массаж ног с помощью круглой палки или мяча, катая их под стопами.</a:t>
            </a:r>
          </a:p>
        </p:txBody>
      </p:sp>
    </p:spTree>
    <p:extLst>
      <p:ext uri="{BB962C8B-B14F-4D97-AF65-F5344CB8AC3E}">
        <p14:creationId xmlns:p14="http://schemas.microsoft.com/office/powerpoint/2010/main" val="1653782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F20343-9EDF-4C42-90AE-584E6945D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0"/>
            <a:ext cx="10058400" cy="1191234"/>
          </a:xfrm>
        </p:spPr>
        <p:txBody>
          <a:bodyPr/>
          <a:lstStyle/>
          <a:p>
            <a:r>
              <a:rPr lang="ru-RU"/>
              <a:t>Гимнастика и самомассаж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717C0E-EEAB-AC47-B4B2-721D783FB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191234"/>
            <a:ext cx="11378093" cy="4843806"/>
          </a:xfrm>
        </p:spPr>
        <p:txBody>
          <a:bodyPr/>
          <a:lstStyle/>
          <a:p>
            <a:r>
              <a:rPr lang="ru-RU" sz="2800" b="1" u="sng"/>
              <a:t>Закаливающий самомассаж </a:t>
            </a:r>
            <a:r>
              <a:rPr lang="ru-RU" sz="2800"/>
              <a:t>активизирует защитные силы организма,благоприятно воздействует на нервную систему, поднимает настроение, а утренняя гимнастика – помогает организму скорее просыпаться. </a:t>
            </a:r>
          </a:p>
          <a:p>
            <a:r>
              <a:rPr lang="ru-RU" sz="2800" b="1" u="sng"/>
              <a:t>Гимнастика в постели</a:t>
            </a:r>
            <a:r>
              <a:rPr lang="ru-RU" sz="2800"/>
              <a:t> </a:t>
            </a:r>
          </a:p>
          <a:p>
            <a:r>
              <a:rPr lang="ru-RU" sz="2800"/>
              <a:t>1. Потягивания-поднимания поочередно правой и левой ног и рукодновременно </a:t>
            </a:r>
          </a:p>
          <a:p>
            <a:r>
              <a:rPr lang="ru-RU" sz="2800"/>
              <a:t>2. Поочередное сгибание и разгибание ног. 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885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9E34FA2-4731-A647-809C-226E5D078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628821"/>
            <a:ext cx="10058400" cy="5406219"/>
          </a:xfrm>
        </p:spPr>
        <p:txBody>
          <a:bodyPr>
            <a:normAutofit fontScale="92500"/>
          </a:bodyPr>
          <a:lstStyle/>
          <a:p>
            <a:r>
              <a:rPr lang="ru-RU" sz="2400" b="1" u="sng"/>
              <a:t>Самомассаж головы</a:t>
            </a:r>
          </a:p>
          <a:p>
            <a:r>
              <a:rPr lang="ru-RU" sz="2400"/>
              <a:t>Сидя на кровати, ребенок имитирует движения: 1. Включает воду, трогает ее, мочит волосы. </a:t>
            </a:r>
          </a:p>
          <a:p>
            <a:r>
              <a:rPr lang="ru-RU" sz="2400"/>
              <a:t>2. Наливает шампунь в ладошку и начинает изображать мытье головы. </a:t>
            </a:r>
          </a:p>
          <a:p>
            <a:r>
              <a:rPr lang="ru-RU" sz="2400"/>
              <a:t>3. Спиралевидными движениями ведет пальцы от висков к затылку. </a:t>
            </a:r>
          </a:p>
          <a:p>
            <a:r>
              <a:rPr lang="ru-RU" sz="2400"/>
              <a:t>4. Сильно ударяя подушечками пальцев, словно по клавишам, «бегает» по поверхности головы. Пальцы обеих рук то сбегаются, то разбегаются, то догоняют друг друга. </a:t>
            </a:r>
          </a:p>
          <a:p>
            <a:r>
              <a:rPr lang="ru-RU" sz="2400"/>
              <a:t>5. Смывает шампунь с головы. </a:t>
            </a:r>
          </a:p>
          <a:p>
            <a:r>
              <a:rPr lang="ru-RU" sz="2400"/>
              <a:t>6. Берет полотенце и сушит им волосы. </a:t>
            </a:r>
          </a:p>
          <a:p>
            <a:r>
              <a:rPr lang="ru-RU" sz="2400"/>
              <a:t>7. С любовью и лаской расчесывает волосы пальцами, словно расческой.</a:t>
            </a:r>
          </a:p>
        </p:txBody>
      </p:sp>
    </p:spTree>
    <p:extLst>
      <p:ext uri="{BB962C8B-B14F-4D97-AF65-F5344CB8AC3E}">
        <p14:creationId xmlns:p14="http://schemas.microsoft.com/office/powerpoint/2010/main" val="3552238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E6857F-F2FA-294C-9B29-DD2513992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1039" y="0"/>
            <a:ext cx="10058400" cy="1371600"/>
          </a:xfrm>
        </p:spPr>
        <p:txBody>
          <a:bodyPr/>
          <a:lstStyle/>
          <a:p>
            <a:r>
              <a:rPr lang="ru-RU"/>
              <a:t>Дыхательные упражнения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97ED2A-0B36-F94D-9960-4EC577A65A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903" y="1091537"/>
            <a:ext cx="11164531" cy="5493281"/>
          </a:xfrm>
        </p:spPr>
        <p:txBody>
          <a:bodyPr>
            <a:noAutofit/>
          </a:bodyPr>
          <a:lstStyle/>
          <a:p>
            <a:r>
              <a:rPr lang="ru-RU" sz="2000"/>
              <a:t>Весьма надежное средство, укрепляющее защитные силы организма иохраняющее от простуды, – закаливающие дыхательные упражнения, которые выполняют утром до завтрака или вечером после ужина: </a:t>
            </a:r>
          </a:p>
          <a:p>
            <a:r>
              <a:rPr lang="ru-RU" sz="2000" b="1" i="1"/>
              <a:t>Ветерок</a:t>
            </a:r>
            <a:r>
              <a:rPr lang="ru-RU" sz="2000"/>
              <a:t> </a:t>
            </a:r>
          </a:p>
          <a:p>
            <a:pPr marL="0" indent="0">
              <a:buNone/>
            </a:pPr>
            <a:r>
              <a:rPr lang="ru-RU" sz="2000"/>
              <a:t>Взрослый произносит текст и показывает движения, а малыш ихзапоминает и повторяет: Я ветер сильный, я лечу, Лечу, куда хочу (руки опущены, ноги слегка расставлены, вдох через нос). Хочу налево посвищу (поворачивает голову налево, делает губытрубочкой и дует), Могу подуть направо (голова прямо – делает вдох через нос, голованаправо – выдох через губы трубочкой), Могу и вверх (голова прямо – делает вдох через нос, затем выдох черезгубы трубочкой и снова вдох), И в облака (опускает голову, подбородком касается груди и делаетспокойный выдох через рот) Ну а пока, я тучи разгоняю (выполняет круговые движения руками).</a:t>
            </a:r>
          </a:p>
        </p:txBody>
      </p:sp>
    </p:spTree>
    <p:extLst>
      <p:ext uri="{BB962C8B-B14F-4D97-AF65-F5344CB8AC3E}">
        <p14:creationId xmlns:p14="http://schemas.microsoft.com/office/powerpoint/2010/main" val="2922539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71D3FAC-F607-8647-A011-076C71B56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771195"/>
            <a:ext cx="10058400" cy="5263845"/>
          </a:xfrm>
        </p:spPr>
        <p:txBody>
          <a:bodyPr/>
          <a:lstStyle/>
          <a:p>
            <a:r>
              <a:rPr lang="ru-RU" b="1" i="1"/>
              <a:t>Самолет</a:t>
            </a:r>
          </a:p>
          <a:p>
            <a:pPr marL="0" indent="0">
              <a:buNone/>
            </a:pPr>
            <a:r>
              <a:rPr lang="ru-RU"/>
              <a:t>Взрослый рассказывает стихотворение, а малыш выполняет движения в его ритме: Самолетик-самолет (разводит руки в стороны ладошками вверх,поднимает голову, вдох) Отправляется в полет (задерживает дыхание) Жу-жу-жу (делает поворот вправо) Жу-жу-жу (выдох, произносит ж-ж-ж) Постою и отдохну (встает прямо, опустив руки) Я налево полечу (поднимает голову, вдох) Жу-жу-жу (делает поворот влево) Жу-жу-жу (выдох, ж-ж-ж) Постою и отдохну (встает прямо и опускает руки). Кроме этих упражнений полезны: ежедневное надувание мыльныхпузырей, воздушных шариков, задувание зажженных свечей, «сдувание бумажки» со своей ладони или стола сомкнутыми губами и даже бурление воды в стакане через соломинку. Все процедуры, включающие в себя процесс закаливания, формируютполноценный день ребенка и создают здоровый образ его жизни. Но поскольку процесс закаливания тесно связан с обменом веществ и энерготратами детского организма, нельзя забывать о важности правильного питания и включения витаминов в рацион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4204730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36B5B1-A160-2D43-81F1-5AAD7DFE1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4091" y="0"/>
            <a:ext cx="10058400" cy="1371600"/>
          </a:xfrm>
        </p:spPr>
        <p:txBody>
          <a:bodyPr/>
          <a:lstStyle/>
          <a:p>
            <a:pPr algn="ctr"/>
            <a:r>
              <a:rPr lang="ru-RU"/>
              <a:t>Правильное питание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71186E-CAE9-214F-84B9-145F79B9B5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9509" y="1130228"/>
            <a:ext cx="10058400" cy="3931920"/>
          </a:xfrm>
        </p:spPr>
        <p:txBody>
          <a:bodyPr>
            <a:noAutofit/>
          </a:bodyPr>
          <a:lstStyle/>
          <a:p>
            <a:r>
              <a:rPr lang="ru-RU" sz="2400"/>
              <a:t>Организация питания детей в дошкольном учреждении должнасочетаться с правильным питанием ребенка в семье. Нужно стремиться к тому, чтобы питание вне детского сада дополняло рацион, получаемый в организованном коллективе. Именно с этой целью в детских садах ежедневно вывешивается меню. В выходные и праздничные дни рацион питания ребенка по набору продуктов и пищевой ценности лучше максимально приближать к рациону, получаемому им в дошкольном учреждении. Утром, до отправления в детский сад, лучше ребенка не кормить, так какэто нарушает режим питания, приводит к снижению аппетита, в таком случае малыш плохо завтракает в группе. Однако если Вы вынуждены приходить в детский сад очень рано, за 1-2 часа до завтрака, то можно дома давать ребенку сок и/или какие-либо фрукты.</a:t>
            </a:r>
          </a:p>
        </p:txBody>
      </p:sp>
    </p:spTree>
    <p:extLst>
      <p:ext uri="{BB962C8B-B14F-4D97-AF65-F5344CB8AC3E}">
        <p14:creationId xmlns:p14="http://schemas.microsoft.com/office/powerpoint/2010/main" val="543440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10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Савон</vt:lpstr>
      <vt:lpstr>Консультация для родителей  «Закаливание – одна из форм профилактики простудных заболеваний детей»</vt:lpstr>
      <vt:lpstr>Презентация PowerPoint</vt:lpstr>
      <vt:lpstr>Методы закаливания делятся на неспециальные и специальные</vt:lpstr>
      <vt:lpstr>Презентация PowerPoint</vt:lpstr>
      <vt:lpstr>Гимнастика и самомассаж</vt:lpstr>
      <vt:lpstr>Презентация PowerPoint</vt:lpstr>
      <vt:lpstr>Дыхательные упражнения</vt:lpstr>
      <vt:lpstr>Презентация PowerPoint</vt:lpstr>
      <vt:lpstr>Правильное питание</vt:lpstr>
      <vt:lpstr>Фитотерапия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родителей  «Закаливание – одна из форм профилактики простудных заболеваний детей»</dc:title>
  <dc:creator>Полина Дагинова</dc:creator>
  <cp:lastModifiedBy>Полина Дагинова</cp:lastModifiedBy>
  <cp:revision>3</cp:revision>
  <dcterms:created xsi:type="dcterms:W3CDTF">2023-01-10T05:43:30Z</dcterms:created>
  <dcterms:modified xsi:type="dcterms:W3CDTF">2023-01-11T06:38:46Z</dcterms:modified>
</cp:coreProperties>
</file>