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98" r:id="rId4"/>
    <p:sldId id="287" r:id="rId5"/>
    <p:sldId id="302" r:id="rId6"/>
    <p:sldId id="303" r:id="rId7"/>
    <p:sldId id="300" r:id="rId8"/>
    <p:sldId id="292" r:id="rId9"/>
    <p:sldId id="293" r:id="rId10"/>
    <p:sldId id="294" r:id="rId11"/>
    <p:sldId id="296" r:id="rId12"/>
    <p:sldId id="29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A32141-880B-49D1-B335-2B23308FC553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C2AC3E-0224-4831-A7A6-52D968A6B51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34563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Аты</a:t>
            </a:r>
            <a:r>
              <a:rPr lang="ru-RU" dirty="0" smtClean="0"/>
              <a:t> бар</a:t>
            </a:r>
            <a:r>
              <a:rPr lang="ba-RU" dirty="0" smtClean="0"/>
              <a:t>ҙың – дәрте бар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509120"/>
            <a:ext cx="7854696" cy="1224136"/>
          </a:xfrm>
        </p:spPr>
        <p:txBody>
          <a:bodyPr>
            <a:normAutofit/>
          </a:bodyPr>
          <a:lstStyle/>
          <a:p>
            <a:r>
              <a:rPr lang="ba-RU" dirty="0" smtClean="0"/>
              <a:t>Әҙерләне тәрбиәсе </a:t>
            </a:r>
          </a:p>
          <a:p>
            <a:r>
              <a:rPr lang="ba-RU" dirty="0" smtClean="0"/>
              <a:t>Вәлиева Мәрзиә Минниәхмәт кыҙы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5db2e33d76d825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8136904" cy="5500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preview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0" cy="55240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0008-003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620688"/>
            <a:ext cx="8136904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-pag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429684" cy="58479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-pag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568952" cy="6525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Семинар Марзия\2bbca2c7-cf9f-440e-a63e-6046b6c8f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748464" cy="571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Семинар Марзия\51350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208912" cy="5856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Семинар Марзия\IMG_8092_ejw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8136904" cy="5711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2-page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857232"/>
            <a:ext cx="8358214" cy="600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1418461227_kumy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064896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573</TotalTime>
  <Words>14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«Аты барҙың – дәрте бар»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«Лошадь, конь, жеребёнок»</dc:title>
  <dc:creator>RePack by SPecialiST</dc:creator>
  <cp:lastModifiedBy>user</cp:lastModifiedBy>
  <cp:revision>36</cp:revision>
  <dcterms:created xsi:type="dcterms:W3CDTF">2014-09-27T18:43:36Z</dcterms:created>
  <dcterms:modified xsi:type="dcterms:W3CDTF">2023-01-12T10:19:45Z</dcterms:modified>
</cp:coreProperties>
</file>