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8525E-CB02-4515-B5D4-7DC769918D3A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499CF-B652-4776-827C-AC323A716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Мастер класс по созданию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Макета « Острог».</a:t>
            </a:r>
            <a:endParaRPr lang="ru-RU" dirty="0"/>
          </a:p>
        </p:txBody>
      </p:sp>
    </p:spTree>
  </p:cSld>
  <p:clrMapOvr>
    <a:masterClrMapping/>
  </p:clrMapOvr>
  <p:transition advTm="369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 «Острог».</a:t>
            </a:r>
            <a:endParaRPr lang="ru-RU" dirty="0"/>
          </a:p>
        </p:txBody>
      </p:sp>
      <p:pic>
        <p:nvPicPr>
          <p:cNvPr id="6" name="Содержимое 5" descr="Ostrog_of_Irkutsk_1661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6179" y="1600200"/>
            <a:ext cx="6831642" cy="4525963"/>
          </a:xfrm>
        </p:spPr>
      </p:pic>
    </p:spTree>
  </p:cSld>
  <p:clrMapOvr>
    <a:masterClrMapping/>
  </p:clrMapOvr>
  <p:transition advTm="3666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ransition advTm="3666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 Острог»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Макетирование проводится на дополнительных  занятиях по краеведению. Имеет не только художественно – трудовую, но и </a:t>
            </a:r>
            <a:r>
              <a:rPr lang="ru-RU" dirty="0" err="1" smtClean="0"/>
              <a:t>историко</a:t>
            </a:r>
            <a:r>
              <a:rPr lang="ru-RU" dirty="0" smtClean="0"/>
              <a:t> – краеведческую направленность. В частности, при создании макетов различных строений в сельской местности желательно пользоваться теми приемами и способами в строительстве, изготовлении и обработке материалов,</a:t>
            </a:r>
            <a:endParaRPr lang="ru-RU" dirty="0"/>
          </a:p>
        </p:txBody>
      </p:sp>
    </p:spTree>
  </p:cSld>
  <p:clrMapOvr>
    <a:masterClrMapping/>
  </p:clrMapOvr>
  <p:transition advTm="12464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Которые традиционны для этих краев, разработаны и освоены поколениями мастеров. Изготовленные макеты, кроме всего, являются хорошим наглядным пособием, используем при оформлении кабинета по краеведению но и на занятиях кружка. Очень ценно то, что материалы для изготовления макета находятся буквально под руками и не требует затрат на их приобретение. Для того, чтобы заинтересовать детей, необходимо провести с ними исследовательскую работу, сходить в музей, посмотреть имеющие там макеты, литературу, рисунки, рассказать, для чего и по какому принципу строились остроги. На это достаточно отвести 1 – 2 занятия.</a:t>
            </a:r>
            <a:endParaRPr lang="ru-RU" dirty="0"/>
          </a:p>
        </p:txBody>
      </p:sp>
    </p:spTree>
  </p:cSld>
  <p:clrMapOvr>
    <a:masterClrMapping/>
  </p:clrMapOvr>
  <p:transition advTm="16225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Создаем собирательный образ острога. Построенного в традициях русского деревянного зодчества. Начинаем выполнять макет; берем за основу листы бумаги.</a:t>
            </a:r>
            <a:endParaRPr lang="ru-RU" dirty="0"/>
          </a:p>
        </p:txBody>
      </p:sp>
    </p:spTree>
  </p:cSld>
  <p:clrMapOvr>
    <a:masterClrMapping/>
  </p:clrMapOvr>
  <p:transition advTm="8361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Скатываем листы бумаги в трубочки проклеиваем клеем.</a:t>
            </a:r>
            <a:endParaRPr lang="ru-RU" dirty="0"/>
          </a:p>
        </p:txBody>
      </p:sp>
      <p:pic>
        <p:nvPicPr>
          <p:cNvPr id="10" name="Содержимое 9" descr="20191210_15431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  <p:pic>
        <p:nvPicPr>
          <p:cNvPr id="11" name="Содержимое 10" descr="20191210_1542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</p:spTree>
  </p:cSld>
  <p:clrMapOvr>
    <a:masterClrMapping/>
  </p:clrMapOvr>
  <p:transition advTm="530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Наделанные трубочки берем за основу вместо бревен, по краям вырезаем отверстия для соединения венцов. </a:t>
            </a:r>
            <a:r>
              <a:rPr lang="ru-RU" sz="2400" dirty="0" err="1" smtClean="0"/>
              <a:t>Проклееваем</a:t>
            </a:r>
            <a:r>
              <a:rPr lang="ru-RU" sz="2400" dirty="0" smtClean="0"/>
              <a:t> .</a:t>
            </a:r>
            <a:endParaRPr lang="ru-RU" sz="2400" dirty="0"/>
          </a:p>
        </p:txBody>
      </p:sp>
      <p:pic>
        <p:nvPicPr>
          <p:cNvPr id="4" name="Содержимое 3" descr="20191210_1542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ransition advTm="5398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Выкладываем высокую башню.</a:t>
            </a:r>
            <a:endParaRPr lang="ru-RU" dirty="0"/>
          </a:p>
        </p:txBody>
      </p:sp>
      <p:pic>
        <p:nvPicPr>
          <p:cNvPr id="12" name="Содержимое 11" descr="20200123_1535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ransition advTm="5382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Подготавливаем крышу.</a:t>
            </a:r>
            <a:endParaRPr lang="ru-RU" dirty="0"/>
          </a:p>
        </p:txBody>
      </p:sp>
      <p:pic>
        <p:nvPicPr>
          <p:cNvPr id="4" name="Содержимое 3" descr="2020-11-14-17-06-2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1939" y="1600200"/>
            <a:ext cx="6500121" cy="4525963"/>
          </a:xfrm>
        </p:spPr>
      </p:pic>
    </p:spTree>
  </p:cSld>
  <p:clrMapOvr>
    <a:masterClrMapping/>
  </p:clrMapOvr>
  <p:transition advTm="571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Соединяем детали. Прокрашиваем все детали.</a:t>
            </a:r>
            <a:endParaRPr lang="ru-RU" dirty="0"/>
          </a:p>
        </p:txBody>
      </p:sp>
      <p:pic>
        <p:nvPicPr>
          <p:cNvPr id="9" name="Содержимое 8" descr="20200123_15353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  <p:pic>
        <p:nvPicPr>
          <p:cNvPr id="8" name="Содержимое 7" descr="20200123_1540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231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 класс по созданию</vt:lpstr>
      <vt:lpstr>« Острог»</vt:lpstr>
      <vt:lpstr>Слайд 3</vt:lpstr>
      <vt:lpstr>Слайд 4</vt:lpstr>
      <vt:lpstr>Скатываем листы бумаги в трубочки проклеиваем клеем.</vt:lpstr>
      <vt:lpstr>Наделанные трубочки берем за основу вместо бревен, по краям вырезаем отверстия для соединения венцов. Проклееваем .</vt:lpstr>
      <vt:lpstr>Выкладываем высокую башню.</vt:lpstr>
      <vt:lpstr>Подготавливаем крышу.</vt:lpstr>
      <vt:lpstr>Соединяем детали. Прокрашиваем все детали.</vt:lpstr>
      <vt:lpstr>Макет «Острог».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2020-11-14T07:45:42Z</dcterms:created>
  <dcterms:modified xsi:type="dcterms:W3CDTF">2023-01-10T08:07:44Z</dcterms:modified>
</cp:coreProperties>
</file>