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0" r:id="rId21"/>
    <p:sldId id="276" r:id="rId22"/>
    <p:sldId id="277" r:id="rId23"/>
    <p:sldId id="279" r:id="rId24"/>
    <p:sldId id="278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5897880" cy="1173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для детей с ОВЗ.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857356" y="6000768"/>
            <a:ext cx="6072230" cy="500066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Эпова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Татьяна Владимировна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_20221229_150626_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1571612"/>
            <a:ext cx="5838842" cy="4379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00948" cy="2323142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Платформа, используется как инструмент для реабилитации и развития детей с расстройствами сенсорной интеграции, расстройствами аутистического спектра, СДВГ, ДЦП и другими формами отклоняющегося развития.</a:t>
            </a:r>
            <a:endParaRPr lang="ru-RU" sz="2400" dirty="0"/>
          </a:p>
        </p:txBody>
      </p:sp>
      <p:pic>
        <p:nvPicPr>
          <p:cNvPr id="7" name="Содержимое 6" descr="IMG_84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71472" y="2714619"/>
            <a:ext cx="2571768" cy="3786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84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714620"/>
            <a:ext cx="2571768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329510" cy="2537456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Чулок Совы предназначен для усиления проприоцептивной и тактильной чувствительности, тренировки преодоления препятствий, улучшения пространственного ориентирования, ускорения формирования схемы тела, уменьшения тактильной гиперчувствительности, вовлечения ребенка в игровую деятельность, формирования навыков социального взаимодействия.</a:t>
            </a:r>
            <a:endParaRPr lang="ru-RU" sz="2000" dirty="0"/>
          </a:p>
        </p:txBody>
      </p:sp>
      <p:pic>
        <p:nvPicPr>
          <p:cNvPr id="5" name="Содержимое 4" descr="IMG_842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143248"/>
            <a:ext cx="4607747" cy="3071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20220905_084050_1[1]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14942" y="3071810"/>
            <a:ext cx="2756549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2680332"/>
          </a:xfrm>
        </p:spPr>
        <p:txBody>
          <a:bodyPr>
            <a:noAutofit/>
          </a:bodyPr>
          <a:lstStyle/>
          <a:p>
            <a:r>
              <a:rPr lang="ru-RU" sz="2000" u="sng" dirty="0" smtClean="0"/>
              <a:t>Игры и оборудование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• для развития мелкой моторики и речи</a:t>
            </a:r>
            <a:br>
              <a:rPr lang="ru-RU" sz="2000" dirty="0" smtClean="0"/>
            </a:br>
            <a:r>
              <a:rPr lang="ru-RU" sz="2000" dirty="0" smtClean="0"/>
              <a:t>• восприятия формы и величины</a:t>
            </a:r>
            <a:br>
              <a:rPr lang="ru-RU" sz="2000" dirty="0" smtClean="0"/>
            </a:br>
            <a:r>
              <a:rPr lang="ru-RU" sz="2000" dirty="0" smtClean="0"/>
              <a:t>• для формирования цветового восприятия</a:t>
            </a:r>
            <a:br>
              <a:rPr lang="ru-RU" sz="2000" dirty="0" smtClean="0"/>
            </a:br>
            <a:r>
              <a:rPr lang="ru-RU" sz="2000" dirty="0" smtClean="0"/>
              <a:t>• для слухового развития</a:t>
            </a:r>
            <a:br>
              <a:rPr lang="ru-RU" sz="2000" dirty="0" smtClean="0"/>
            </a:br>
            <a:r>
              <a:rPr lang="ru-RU" sz="2000" dirty="0" smtClean="0"/>
              <a:t>• для развития тактильных ощущений и обоняния</a:t>
            </a:r>
            <a:br>
              <a:rPr lang="ru-RU" sz="2000" dirty="0" smtClean="0"/>
            </a:br>
            <a:r>
              <a:rPr lang="ru-RU" sz="2000" dirty="0" smtClean="0"/>
              <a:t>• для развития интеллектуальных и конструктивных  способностей</a:t>
            </a:r>
            <a:endParaRPr lang="ru-RU" sz="2000" dirty="0"/>
          </a:p>
        </p:txBody>
      </p:sp>
      <p:pic>
        <p:nvPicPr>
          <p:cNvPr id="4" name="Содержимое 3" descr="IMG_20221222_0750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3000372"/>
            <a:ext cx="4131733" cy="309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84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43372" y="3929066"/>
            <a:ext cx="4071930" cy="2714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4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893471" cy="3262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220614_0927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0"/>
            <a:ext cx="3053957" cy="4071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20220614_0933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3214686"/>
            <a:ext cx="2732486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Игры с мячом (бросание мяча вверх, от себя, катание мяча друг другу, ловля мяча, удар по мячу ногой, при этом используя разную силу удара по мячу.)</a:t>
            </a:r>
            <a:endParaRPr lang="ru-RU" sz="2000" dirty="0"/>
          </a:p>
        </p:txBody>
      </p:sp>
      <p:pic>
        <p:nvPicPr>
          <p:cNvPr id="4" name="Содержимое 3" descr="IMG_20220331_09544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357686" y="1785926"/>
            <a:ext cx="3634979" cy="484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221229_0909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571612"/>
            <a:ext cx="3643338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Массаж рук до локтя и ног до колена с использованием контраста (Суджоку и резиновый колючий мячик, зубная щетка, макияжная кисть и т. д.).</a:t>
            </a:r>
            <a:endParaRPr lang="ru-RU" sz="2000" dirty="0"/>
          </a:p>
        </p:txBody>
      </p:sp>
      <p:pic>
        <p:nvPicPr>
          <p:cNvPr id="4" name="Содержимое 3" descr="IMG_20221130_0800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29190" y="2714620"/>
            <a:ext cx="2839643" cy="3786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221226_170552.jpg"/>
          <p:cNvPicPr>
            <a:picLocks noChangeAspect="1"/>
          </p:cNvPicPr>
          <p:nvPr/>
        </p:nvPicPr>
        <p:blipFill>
          <a:blip r:embed="rId3" cstate="screen"/>
          <a:srcRect t="-1"/>
          <a:stretch>
            <a:fillRect/>
          </a:stretch>
        </p:blipFill>
        <p:spPr>
          <a:xfrm rot="5400000">
            <a:off x="606073" y="1465573"/>
            <a:ext cx="3431227" cy="3786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15262" cy="132301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Ходьба по различным поверхностям (по камушкам, по песку, по губкам, по каштанам, гороху, массажным коврикам и т. д.)</a:t>
            </a:r>
            <a:endParaRPr lang="ru-RU" sz="2400" dirty="0"/>
          </a:p>
        </p:txBody>
      </p:sp>
      <p:pic>
        <p:nvPicPr>
          <p:cNvPr id="4" name="Содержимое 3" descr="IMG_84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-297685" y="2797959"/>
            <a:ext cx="4357686" cy="2905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84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006454" y="2851538"/>
            <a:ext cx="4250529" cy="2833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22_0959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2946799" cy="3929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845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4333885" y="881057"/>
            <a:ext cx="4786323" cy="3024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845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1928806" y="3571863"/>
            <a:ext cx="3929067" cy="2643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Игры с крупой.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_20211116_0841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000108"/>
            <a:ext cx="3593515" cy="484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20221228_07504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071934" y="1500174"/>
            <a:ext cx="3795144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Игры с водой.</a:t>
            </a:r>
            <a:endParaRPr lang="ru-RU" dirty="0"/>
          </a:p>
        </p:txBody>
      </p:sp>
      <p:pic>
        <p:nvPicPr>
          <p:cNvPr id="4" name="Содержимое 3" descr="IMG_848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571612"/>
            <a:ext cx="3231092" cy="484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20220228_1013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1571612"/>
            <a:ext cx="3601761" cy="4857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142984"/>
            <a:ext cx="72152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правильной речи, развитие познавательной деятельности, развитие эмоционально-волевой сферы, сенсомоторное развитие у детей с ограниченными возможностями здоровья - сложный педагогический процесс. Доказано, что максимальное влияние на развитие коммуникативно-речевых способностей оказывает создание комфортных условий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развития, воспитания и обучения детей с ОВЗ. Актуальность этой проблемы обусловлена необходимостью совершенствования развивающей  предметно-пространственной среды в соответствии с новыми требованиями ФГОС ДО.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Игры с песком</a:t>
            </a:r>
            <a:endParaRPr lang="ru-RU" dirty="0"/>
          </a:p>
        </p:txBody>
      </p:sp>
      <p:pic>
        <p:nvPicPr>
          <p:cNvPr id="4" name="Содержимое 3" descr="IMG_847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1428736"/>
            <a:ext cx="3231092" cy="484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84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43306" y="2214554"/>
            <a:ext cx="4357686" cy="2905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бизиборды</a:t>
            </a:r>
            <a:endParaRPr lang="ru-RU" dirty="0"/>
          </a:p>
        </p:txBody>
      </p:sp>
      <p:pic>
        <p:nvPicPr>
          <p:cNvPr id="5" name="Содержимое 4" descr="IMG_20211119_0834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85786" y="1928802"/>
            <a:ext cx="3214678" cy="3884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20221221_131327.jpg"/>
          <p:cNvPicPr>
            <a:picLocks noChangeAspect="1"/>
          </p:cNvPicPr>
          <p:nvPr/>
        </p:nvPicPr>
        <p:blipFill>
          <a:blip r:embed="rId3" cstate="screen"/>
          <a:srcRect b="-1"/>
          <a:stretch>
            <a:fillRect/>
          </a:stretch>
        </p:blipFill>
        <p:spPr>
          <a:xfrm>
            <a:off x="4643438" y="1428736"/>
            <a:ext cx="3143272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20221221_1316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5107785" y="3821909"/>
            <a:ext cx="2357454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Сухой бассейн</a:t>
            </a:r>
            <a:endParaRPr lang="ru-RU" dirty="0"/>
          </a:p>
        </p:txBody>
      </p:sp>
      <p:pic>
        <p:nvPicPr>
          <p:cNvPr id="5" name="Содержимое 4" descr="IMG_20220901_161850_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59210" y="1609725"/>
            <a:ext cx="3634979" cy="484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822944"/>
          </a:xfrm>
        </p:spPr>
        <p:txBody>
          <a:bodyPr/>
          <a:lstStyle/>
          <a:p>
            <a:pPr algn="ctr"/>
            <a:r>
              <a:rPr lang="ru-RU" dirty="0" smtClean="0"/>
              <a:t>тренажёры</a:t>
            </a:r>
            <a:endParaRPr lang="ru-RU" dirty="0"/>
          </a:p>
        </p:txBody>
      </p:sp>
      <p:pic>
        <p:nvPicPr>
          <p:cNvPr id="11" name="Содержимое 10" descr="IMG_84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-50362" y="1550503"/>
            <a:ext cx="3226628" cy="2411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-20221226-WA00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57818" y="1071546"/>
            <a:ext cx="2428874" cy="323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-20221226-WA00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43175" y="4429132"/>
            <a:ext cx="3000396" cy="225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751506"/>
          </a:xfrm>
        </p:spPr>
        <p:txBody>
          <a:bodyPr/>
          <a:lstStyle/>
          <a:p>
            <a:pPr algn="ctr"/>
            <a:r>
              <a:rPr lang="ru-RU" dirty="0" smtClean="0"/>
              <a:t>Уголок уединения</a:t>
            </a:r>
            <a:endParaRPr lang="ru-RU" dirty="0"/>
          </a:p>
        </p:txBody>
      </p:sp>
      <p:pic>
        <p:nvPicPr>
          <p:cNvPr id="6" name="Содержимое 5" descr="IMG_20221226_1707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71670" y="1071546"/>
            <a:ext cx="4214842" cy="5619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86454"/>
            <a:ext cx="7543824" cy="107154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Рисунок 3" descr="IMG_20220228_1008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0232" y="357166"/>
            <a:ext cx="4185488" cy="5645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развивающей среде </a:t>
            </a:r>
            <a:b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Федеральным образовательным стандартам дошкольного образования.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определяется как часть образовательной среды, представленная специально организованным пространством, материалами.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 среда должна обеспечивать возможность общения и совместной деятельности детей и взрослых, двигательной активности, а также возможности уединения.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 среда должна быть содержательно-насыщенной, вариативной, трансформируемой, полифункциональной, доступной и безопасной.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solidFill>
                  <a:schemeClr val="tx2"/>
                </a:solidFill>
              </a:rPr>
              <a:t>Цель работы</a:t>
            </a:r>
            <a:r>
              <a:rPr lang="ru-RU" sz="2800" dirty="0" smtClean="0">
                <a:solidFill>
                  <a:schemeClr val="tx2"/>
                </a:solidFill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28596" y="1071546"/>
            <a:ext cx="5926484" cy="102838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сенсомоторного развития ребенка с ОВЗ в видах деятельности, адекватных его психофизиологическим особенностям; всестороннее развитие потенциала ребенка и формирование его позитивных личностных качеств посредствам использования специализированного оборудования.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847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214414" y="2428868"/>
            <a:ext cx="6115050" cy="407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 smtClean="0"/>
              <a:t>Основные задачи коррекционно-развивающей работы при использовании специализированного оборудования :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забота о здоровье, эмоциональном благополучии и своевременном всестороннем развитии каждого ребёнка;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развитие потребности в общении и формирование элементарных коммуникативных умений;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интереса к окружающей действительности и стимулирование познавательной активности;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и моторно-двигательное развитие;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сенсорное развитие: вестибулярные и кожно-кинестетические ощущения, зрительное, слуховое и тактильное восприятие;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формирование пространственно-временных представлений и ориентировок: ощущение собственного тела в пространстве.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1751638"/>
          </a:xfrm>
        </p:spPr>
        <p:txBody>
          <a:bodyPr>
            <a:noAutofit/>
          </a:bodyPr>
          <a:lstStyle/>
          <a:p>
            <a:r>
              <a:rPr lang="ru-RU" sz="1600" u="sng" dirty="0" smtClean="0"/>
              <a:t>Результаты занятий на балансировочной доске</a:t>
            </a:r>
            <a:r>
              <a:rPr lang="ru-RU" sz="1600" dirty="0" smtClean="0"/>
              <a:t>:</a:t>
            </a:r>
            <a:br>
              <a:rPr lang="ru-RU" sz="1600" dirty="0" smtClean="0"/>
            </a:br>
            <a:r>
              <a:rPr lang="ru-RU" sz="1600" dirty="0" smtClean="0"/>
              <a:t>- улучшится моторно-зрительная координация;</a:t>
            </a:r>
            <a:br>
              <a:rPr lang="ru-RU" sz="1600" dirty="0" smtClean="0"/>
            </a:br>
            <a:r>
              <a:rPr lang="ru-RU" sz="1600" dirty="0" smtClean="0"/>
              <a:t>- двигательные и интеллектуальные способности ребенка синхронизируются;</a:t>
            </a:r>
            <a:br>
              <a:rPr lang="ru-RU" sz="1600" dirty="0" smtClean="0"/>
            </a:br>
            <a:r>
              <a:rPr lang="ru-RU" sz="1600" dirty="0" smtClean="0"/>
              <a:t>- улучшится концентрация внимания;</a:t>
            </a:r>
            <a:br>
              <a:rPr lang="ru-RU" sz="1600" dirty="0" smtClean="0"/>
            </a:br>
            <a:r>
              <a:rPr lang="ru-RU" sz="1600" dirty="0" smtClean="0"/>
              <a:t>- разовьётся пространственное воображение;</a:t>
            </a:r>
            <a:br>
              <a:rPr lang="ru-RU" sz="1600" dirty="0" smtClean="0"/>
            </a:br>
            <a:r>
              <a:rPr lang="ru-RU" sz="1600" dirty="0" smtClean="0"/>
              <a:t>- повысится уровень интеллекта.</a:t>
            </a:r>
            <a:endParaRPr lang="ru-RU" sz="1600" dirty="0"/>
          </a:p>
        </p:txBody>
      </p:sp>
      <p:pic>
        <p:nvPicPr>
          <p:cNvPr id="4" name="Содержимое 3" descr="IMG_84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2143116"/>
            <a:ext cx="6624662" cy="4416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329510" cy="21802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Саволет - сенсорный гамак из специальной тянущейся ткани. Тренирует вестибулярную систему. По всей поверхности тела образуется равномерное давление, позволяет лучше ощущать свое тело, руки, ноги. Это важно для координации, ориентировки в пространстве, развивает ловкость, силу и фантазию.</a:t>
            </a:r>
            <a:endParaRPr lang="ru-RU" sz="2000" dirty="0"/>
          </a:p>
        </p:txBody>
      </p:sp>
      <p:pic>
        <p:nvPicPr>
          <p:cNvPr id="4" name="Содержимое 3" descr="IMG_84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29058" y="3071810"/>
            <a:ext cx="4112417" cy="2741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19" y="3071810"/>
            <a:ext cx="3387525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00948" cy="1894514"/>
          </a:xfrm>
        </p:spPr>
        <p:txBody>
          <a:bodyPr>
            <a:noAutofit/>
          </a:bodyPr>
          <a:lstStyle/>
          <a:p>
            <a:r>
              <a:rPr lang="ru-RU" sz="2000" u="sng" dirty="0" smtClean="0"/>
              <a:t>Занятия с фитболом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укрепляют мышцы спины и брюшного пресса;</a:t>
            </a:r>
            <a:br>
              <a:rPr lang="ru-RU" sz="2000" dirty="0" smtClean="0"/>
            </a:br>
            <a:r>
              <a:rPr lang="ru-RU" sz="2000" dirty="0" smtClean="0"/>
              <a:t>- создают хороший мышечный корсет, но главное — формируют сложно и длительно вырабатываемый в обычных условиях навык правильной осанки;</a:t>
            </a:r>
            <a:endParaRPr lang="ru-RU" sz="2000" dirty="0"/>
          </a:p>
        </p:txBody>
      </p:sp>
      <p:pic>
        <p:nvPicPr>
          <p:cNvPr id="4" name="Содержимое 3" descr="IMG_84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8" y="2357430"/>
            <a:ext cx="6106743" cy="4071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86700" cy="23945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Гамак – дает ощущение безопасности и комфорта. Для развития телесных ощущения и двигательной активности детей можно воспользоваться следующими нехитрыми приемами Раскачивание  ребенка  проговариванием стихов, потешек и песенок;</a:t>
            </a:r>
            <a:endParaRPr lang="ru-RU" sz="2000" dirty="0"/>
          </a:p>
        </p:txBody>
      </p:sp>
      <p:pic>
        <p:nvPicPr>
          <p:cNvPr id="4" name="Содержимое 3" descr="IMG_20221222_0911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71472" y="2786058"/>
            <a:ext cx="3000396" cy="3643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221222_09131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86314" y="2786058"/>
            <a:ext cx="2928958" cy="3610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496</TotalTime>
  <Words>402</Words>
  <Application>Microsoft Office PowerPoint</Application>
  <PresentationFormat>Экран (4:3)</PresentationFormat>
  <Paragraphs>34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   Предметно-пространственная среда для детей с ОВЗ.</vt:lpstr>
      <vt:lpstr>Слайд 2</vt:lpstr>
      <vt:lpstr>Требования к развивающей среде  по Федеральным образовательным стандартам дошкольного образования.</vt:lpstr>
      <vt:lpstr>Цель работы:  </vt:lpstr>
      <vt:lpstr>Основные задачи коррекционно-развивающей работы при использовании специализированного оборудования :</vt:lpstr>
      <vt:lpstr>Результаты занятий на балансировочной доске: - улучшится моторно-зрительная координация; - двигательные и интеллектуальные способности ребенка синхронизируются; - улучшится концентрация внимания; - разовьётся пространственное воображение; - повысится уровень интеллекта.</vt:lpstr>
      <vt:lpstr>Саволет - сенсорный гамак из специальной тянущейся ткани. Тренирует вестибулярную систему. По всей поверхности тела образуется равномерное давление, позволяет лучше ощущать свое тело, руки, ноги. Это важно для координации, ориентировки в пространстве, развивает ловкость, силу и фантазию.</vt:lpstr>
      <vt:lpstr>Занятия с фитболом: - укрепляют мышцы спины и брюшного пресса; - создают хороший мышечный корсет, но главное — формируют сложно и длительно вырабатываемый в обычных условиях навык правильной осанки;</vt:lpstr>
      <vt:lpstr>Гамак – дает ощущение безопасности и комфорта. Для развития телесных ощущения и двигательной активности детей можно воспользоваться следующими нехитрыми приемами Раскачивание  ребенка  проговариванием стихов, потешек и песенок;</vt:lpstr>
      <vt:lpstr>Платформа, используется как инструмент для реабилитации и развития детей с расстройствами сенсорной интеграции, расстройствами аутистического спектра, СДВГ, ДЦП и другими формами отклоняющегося развития.</vt:lpstr>
      <vt:lpstr>Чулок Совы предназначен для усиления проприоцептивной и тактильной чувствительности, тренировки преодоления препятствий, улучшения пространственного ориентирования, ускорения формирования схемы тела, уменьшения тактильной гиперчувствительности, вовлечения ребенка в игровую деятельность, формирования навыков социального взаимодействия.</vt:lpstr>
      <vt:lpstr>Игры и оборудование: • для развития мелкой моторики и речи • восприятия формы и величины • для формирования цветового восприятия • для слухового развития • для развития тактильных ощущений и обоняния • для развития интеллектуальных и конструктивных  способностей</vt:lpstr>
      <vt:lpstr>Слайд 13</vt:lpstr>
      <vt:lpstr>Игры с мячом (бросание мяча вверх, от себя, катание мяча друг другу, ловля мяча, удар по мячу ногой, при этом используя разную силу удара по мячу.)</vt:lpstr>
      <vt:lpstr>Массаж рук до локтя и ног до колена с использованием контраста (Суджоку и резиновый колючий мячик, зубная щетка, макияжная кисть и т. д.).</vt:lpstr>
      <vt:lpstr>Ходьба по различным поверхностям (по камушкам, по песку, по губкам, по каштанам, гороху, массажным коврикам и т. д.)</vt:lpstr>
      <vt:lpstr>Слайд 17</vt:lpstr>
      <vt:lpstr>Игры с крупой. </vt:lpstr>
      <vt:lpstr>Игры с водой.</vt:lpstr>
      <vt:lpstr>Игры с песком</vt:lpstr>
      <vt:lpstr>бизиборды</vt:lpstr>
      <vt:lpstr>Сухой бассейн</vt:lpstr>
      <vt:lpstr>тренажёры</vt:lpstr>
      <vt:lpstr>Уголок уединения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Предметно-пространственная среда для детей с ОВЗ.</dc:title>
  <dc:creator>XXX</dc:creator>
  <cp:lastModifiedBy>XXX</cp:lastModifiedBy>
  <cp:revision>52</cp:revision>
  <dcterms:created xsi:type="dcterms:W3CDTF">2022-12-25T08:02:43Z</dcterms:created>
  <dcterms:modified xsi:type="dcterms:W3CDTF">2023-01-13T13:54:17Z</dcterms:modified>
</cp:coreProperties>
</file>