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hPercent val="83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797653958944282E-2"/>
          <c:y val="6.6964285714285712E-2"/>
          <c:w val="0.66275659824046917"/>
          <c:h val="0.772321428571428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сентябрь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3"/>
                <c:pt idx="0">
                  <c:v>н.с</c:v>
                </c:pt>
                <c:pt idx="1">
                  <c:v>ч.с</c:v>
                </c:pt>
                <c:pt idx="2">
                  <c:v>с.ф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0</c:v>
                </c:pt>
                <c:pt idx="1">
                  <c:v>45</c:v>
                </c:pt>
                <c:pt idx="2">
                  <c:v>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641-4995-AF3E-6ECD5F5BA0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33400448"/>
        <c:axId val="133401984"/>
        <c:axId val="0"/>
      </c:bar3DChart>
      <c:catAx>
        <c:axId val="133400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3340198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3340198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3340044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8299120234604103"/>
          <c:y val="0.45089285714285715"/>
          <c:w val="0.20527859237536658"/>
          <c:h val="9.8214285714285712E-2"/>
        </c:manualLayout>
      </c:layout>
      <c:overlay val="0"/>
      <c:spPr>
        <a:noFill/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95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75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hPercent val="83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797653958944282E-2"/>
          <c:y val="6.6964285714285712E-2"/>
          <c:w val="0.66275659824046917"/>
          <c:h val="0.7723214285714286"/>
        </c:manualLayout>
      </c:layout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33738880"/>
        <c:axId val="133740416"/>
        <c:axId val="0"/>
      </c:bar3DChart>
      <c:catAx>
        <c:axId val="133738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337404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33740416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3373888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8299120234604103"/>
          <c:y val="0.45089285714285715"/>
          <c:w val="0.20527859237536658"/>
          <c:h val="9.8214285714285712E-2"/>
        </c:manualLayout>
      </c:layout>
      <c:overlay val="0"/>
      <c:spPr>
        <a:noFill/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95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75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jpeg"/><Relationship Id="rId7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2448272" cy="3888432"/>
          </a:xfrm>
        </p:spPr>
        <p:txBody>
          <a:bodyPr>
            <a:normAutofit/>
          </a:bodyPr>
          <a:lstStyle/>
          <a:p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16632"/>
            <a:ext cx="8417024" cy="1071914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образовательное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учреждение 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Детский сад №70»</a:t>
            </a: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4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нетрадиционной здоровье-сберегающей технологии в физическом воспитании и оздоровлении дошкольников-гимнастики с элементами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Хатха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-йоги»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Корнакова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Е.А.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культуре.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Энгельс, 2022 г.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8036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этап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Основной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3149239"/>
              </p:ext>
            </p:extLst>
          </p:nvPr>
        </p:nvGraphicFramePr>
        <p:xfrm>
          <a:off x="467544" y="3429000"/>
          <a:ext cx="2808312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142" y="976892"/>
            <a:ext cx="2430270" cy="3896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76" y="3910842"/>
            <a:ext cx="3672408" cy="2764507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340768"/>
            <a:ext cx="2592287" cy="194421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700808"/>
            <a:ext cx="2688298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582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798" y="3476047"/>
            <a:ext cx="2976330" cy="223224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4664"/>
            <a:ext cx="4847167" cy="27363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836712"/>
            <a:ext cx="3360374" cy="25202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33056"/>
            <a:ext cx="2339752" cy="17548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301716"/>
            <a:ext cx="3024336" cy="226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66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6634"/>
            <a:ext cx="3878560" cy="29089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76672"/>
            <a:ext cx="4104456" cy="54726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66964"/>
            <a:ext cx="3960440" cy="275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44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17434"/>
            <a:ext cx="2252849" cy="46085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052736"/>
            <a:ext cx="3618402" cy="4824536"/>
          </a:xfrm>
          <a:prstGeom prst="rect">
            <a:avLst/>
          </a:prstGeom>
        </p:spPr>
      </p:pic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" y="317434"/>
            <a:ext cx="2700300" cy="3600400"/>
          </a:xfrm>
        </p:spPr>
      </p:pic>
    </p:spTree>
    <p:extLst>
      <p:ext uri="{BB962C8B-B14F-4D97-AF65-F5344CB8AC3E}">
        <p14:creationId xmlns:p14="http://schemas.microsoft.com/office/powerpoint/2010/main" val="110562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429000"/>
            <a:ext cx="2952328" cy="28047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46956"/>
            <a:ext cx="2808312" cy="2808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73" y="246957"/>
            <a:ext cx="3275973" cy="45501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256" y="1700808"/>
            <a:ext cx="2708920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10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этап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Заключительный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Анализ результатов реализации поставленных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1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Проведение диагностики;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Корректировка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содержания деятельности по результатам обследования.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92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6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6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21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Благодаря практике йоги  мы обнаруживаем, что забота о счастье и благополучии других людей, а также животных, должна быть неотъемлемой частью поиска собственного счастья и благополучия».-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Шэрон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Гэннон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Преподаватель йоги, защитник прав животных, музыкант, писатель, танцор и хореограф.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https://avatars.mds.yandex.net/get-afishanew/29022/6b4307df8a84d919ad3b8a776db712c2/ori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501008"/>
            <a:ext cx="2592288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435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85821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Йога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система возникла в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Индии, в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глубокой древности. Об этом свидетельствуют древнейшие письменные памятники индийской культуры, дошедшие до нас, а именно — веды. </a:t>
            </a:r>
            <a:b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2813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Происхождение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Слово «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хатха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» переводится с санскрита как «усилие», «натуга», «интенсивность». Слово «йога»  переводится с санскрита как «союз», «единение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Таким образом, словосочетание «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хатха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-йога»  можно перевести на русский язык как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«Усиленное единение»</a:t>
            </a:r>
          </a:p>
          <a:p>
            <a:pPr marL="0" indent="0" algn="ctr">
              <a:buNone/>
            </a:pP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570989"/>
            <a:ext cx="2016224" cy="22322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3" y="4570989"/>
            <a:ext cx="2640293" cy="2183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65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872208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данной формы работы, выбранная мной, состоит в том, что сегодняшние дети сталкиваются с такими проблемами, как </a:t>
            </a: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гиперактивность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беспокойство, стрессы, нарушение питания, </a:t>
            </a: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слаборазвитость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мышц ног и рук, спины, что сказывается на осанке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140968"/>
            <a:ext cx="2530446" cy="253044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332780"/>
            <a:ext cx="2657627" cy="39659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031950"/>
            <a:ext cx="2968859" cy="19300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457" y="4546623"/>
            <a:ext cx="2628231" cy="175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86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основ здорового образа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жизни;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уровня физической подготовленности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детей;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всестороннее гармоничное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совершенствование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функции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организма;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повышение активности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самостоятельности;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укрепление здоровья детей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через нетрадиционные методы оздоровления.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089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Оздоровительные;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Развивающие;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Образовательные;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Воспитательные.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7467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Повышение уровня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физической подготовленности и развития физических качеств 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детей;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Стабилизация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эмоционального фона 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детей;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Потребность в ведении здорового образа жизни у детей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родителей;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Формирование у родителей представлений о физических возможностях детей, возрастных требованиях и требованиях программы детского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сада.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512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реализации поставленных задач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Подготовительный.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Основной: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Совместная деятельность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детьми;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Совместная деятельность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педагогами;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Совместная деятельность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родителями.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Заключительный.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08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этап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2641863" cy="204144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473263"/>
            <a:ext cx="2843808" cy="18951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514150"/>
            <a:ext cx="2423991" cy="31350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429" y="3694513"/>
            <a:ext cx="2914220" cy="2185665"/>
          </a:xfrm>
          <a:prstGeom prst="rect">
            <a:avLst/>
          </a:prstGeom>
        </p:spPr>
      </p:pic>
      <p:graphicFrame>
        <p:nvGraphicFramePr>
          <p:cNvPr id="11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9952569"/>
              </p:ext>
            </p:extLst>
          </p:nvPr>
        </p:nvGraphicFramePr>
        <p:xfrm>
          <a:off x="395536" y="4437112"/>
          <a:ext cx="2808312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108" y="1531848"/>
            <a:ext cx="2376861" cy="198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982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222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   « Благодаря практике йоги  мы обнаруживаем, что забота о счастье и благополучии других людей, а также животных, должна быть неотъемлемой частью поиска собственного счастья и благополучия».-  Шэрон Гэннон  Преподаватель йоги, защитник прав животных, музыкант, писатель, танцор и хореограф.   </vt:lpstr>
      <vt:lpstr>Йога как система возникла в Индии, в глубокой древности. Об этом свидетельствуют древнейшие письменные памятники индийской культуры, дошедшие до нас, а именно — веды.  </vt:lpstr>
      <vt:lpstr>Актуальность данной формы работы, выбранная мной, состоит в том, что сегодняшние дети сталкиваются с такими проблемами, как гиперактивность, беспокойство, стрессы, нарушение питания, слаборазвитость мышц ног и рук, спины, что сказывается на осанке</vt:lpstr>
      <vt:lpstr>Цель:</vt:lpstr>
      <vt:lpstr>Задачи:</vt:lpstr>
      <vt:lpstr>Ожидаемый результат</vt:lpstr>
      <vt:lpstr>Этапы реализации поставленных задач</vt:lpstr>
      <vt:lpstr>1 этап Подготовительный</vt:lpstr>
      <vt:lpstr>2 этап Основной</vt:lpstr>
      <vt:lpstr>Презентация PowerPoint</vt:lpstr>
      <vt:lpstr>Презентация PowerPoint</vt:lpstr>
      <vt:lpstr>Презентация PowerPoint</vt:lpstr>
      <vt:lpstr>Презентация PowerPoint</vt:lpstr>
      <vt:lpstr>3 этап Заключительный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педагогическая находка Проект : «Использование нетрадиционной здоровье-сберегающей технологии в физическом воспитании и оздоровлении дошкольников-гимнастики с элементами Хатха-йоги»</dc:title>
  <dc:creator>лена</dc:creator>
  <cp:lastModifiedBy>Пользователь Windows</cp:lastModifiedBy>
  <cp:revision>38</cp:revision>
  <dcterms:created xsi:type="dcterms:W3CDTF">2022-03-12T08:05:29Z</dcterms:created>
  <dcterms:modified xsi:type="dcterms:W3CDTF">2022-11-21T16:56:49Z</dcterms:modified>
</cp:coreProperties>
</file>