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3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7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0284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17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9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42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49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1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61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63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9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9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89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26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78BCD28-EA10-4D16-B138-21A4915A73AB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1B17-1271-427B-91F2-C09600274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5504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6341" y="1"/>
            <a:ext cx="9831659" cy="272089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сюжетно-ролевой игры в средней группе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Игра в супермарк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22" y="2720899"/>
            <a:ext cx="5229921" cy="392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59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56840"/>
            <a:ext cx="8946541" cy="58915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сюжетно-ролевой игры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ребёнок 4–5 лет использует накопленный опыт: воссоздаёт ситуации из обыденности, имитирует действия и фразы взрослых в конкретных ситуациях.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сюжетно-ролевых игр в средней группе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 ребёнке способности к разнообразному ролевому поведению.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определённых профессий (воспитатель, продавец, водитель) или социальные субъекты (родители и др. родственники, друзья, гости). Таким образом, в игровой деятельности дети проецируют на себя всевозможные общественные роли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40208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0220" cy="183166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построения сюжетно-ролевой игры в средней группе заключается в умении менять роль одному и тому же ребёнку в одной и той же игре.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 развивает воображение и стимулирует способность придумывать роли и вымышленные обстоятельства. Взрослый выступает в качестве помощника и участника игры.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Игра в парикмахерскую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6136" y="2576746"/>
            <a:ext cx="4703104" cy="352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8351" y="2967335"/>
            <a:ext cx="1083898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endParaRPr lang="ru-RU" i="1" dirty="0">
              <a:solidFill>
                <a:srgbClr val="888888"/>
              </a:solidFill>
              <a:latin typeface="Open Sans"/>
            </a:endParaRPr>
          </a:p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endParaRPr lang="ru-RU" i="1" dirty="0">
              <a:solidFill>
                <a:srgbClr val="888888"/>
              </a:solidFill>
              <a:latin typeface="Open Sans"/>
            </a:endParaRPr>
          </a:p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endParaRPr lang="ru-RU" i="1" dirty="0">
              <a:solidFill>
                <a:srgbClr val="888888"/>
              </a:solidFill>
              <a:latin typeface="Open Sans"/>
            </a:endParaRPr>
          </a:p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endParaRPr lang="ru-RU" i="1" dirty="0">
              <a:solidFill>
                <a:srgbClr val="888888"/>
              </a:solidFill>
              <a:latin typeface="Open Sans"/>
            </a:endParaRPr>
          </a:p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endParaRPr lang="ru-RU" i="1" dirty="0">
              <a:solidFill>
                <a:srgbClr val="888888"/>
              </a:solidFill>
              <a:latin typeface="Open Sans"/>
            </a:endParaRPr>
          </a:p>
          <a:p>
            <a:endParaRPr lang="ru-RU" i="1" dirty="0" smtClean="0">
              <a:solidFill>
                <a:srgbClr val="888888"/>
              </a:solidFill>
              <a:latin typeface="Open Sans"/>
            </a:endParaRPr>
          </a:p>
          <a:p>
            <a:pPr algn="ctr"/>
            <a:r>
              <a:rPr lang="ru-RU" sz="2000" i="1" dirty="0" smtClean="0">
                <a:solidFill>
                  <a:srgbClr val="8888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dirty="0">
                <a:solidFill>
                  <a:srgbClr val="8888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игре можно несколько раз сменить роль: парикмахер, стилист, визажист, </a:t>
            </a:r>
            <a:r>
              <a:rPr lang="ru-RU" sz="2000" i="1" dirty="0" smtClean="0">
                <a:solidFill>
                  <a:srgbClr val="8888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косметолог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88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проведения сюжетно-ролевых игр в средней группе: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способностей.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самостоятельно распределять роли, подбирать предметы для игры.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социального опыта детей (правила поведения в библиотеке, магазине, общественном транспорте, поликлинике и т. д.).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навыка диалогической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09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сюжетно-ролевых игр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60810"/>
            <a:ext cx="10616620" cy="478758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игры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игры, в которых дети действуют в рамках конкретных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Подвидом деловой игры является современная игра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детьми действий сотрудников организаций, возникших в XXI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мальчиков и девочек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5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081362" cy="1400530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на свежем воздухе помогают сделать прогулки содержательными и интересными для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94264"/>
            <a:ext cx="8946541" cy="475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Воспитатель </a:t>
            </a:r>
            <a:r>
              <a:rPr lang="ru-RU" dirty="0"/>
              <a:t>подготавливает детей к будущей игре, показывает выносной материал (элементы костюмов, куклы, игровые атрибуты).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высказывают предположения, в какую ситуацию они перенесутся.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Воспитатель </a:t>
            </a:r>
            <a:r>
              <a:rPr lang="ru-RU" dirty="0"/>
              <a:t>распределяет роли, намечает сюжет, и начинается игра.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Самостоятельная </a:t>
            </a:r>
            <a:r>
              <a:rPr lang="ru-RU" dirty="0"/>
              <a:t>игровая деятельность на прогулке длится 30–40 минут.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этом следует помнить, что прогулка состоит из обязательных структурных компонентов: наблюдения, физической активности, трудовой и речевой деятельности. Рекомендуется связывать формы активности одной темой.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7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9"/>
            <a:ext cx="10092513" cy="86312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215484"/>
            <a:ext cx="8946541" cy="503291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сюжете игры постоянную роль и несколько сменяющихся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 в сценарии игры возможные дополнительные роли, но для ребёнка введение их в игровую ситуацию становится неожиданностью, интересным предложением: «А давай теперь сыграем, как будто я (пациент) ухожу, а к доктору приходит за поручением медсестра?»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игра с партнёром и частой сменой персонажей формирует у ребёнка ролевую гибкость, в старшем возрасте он будет легко перевоплощаться в самых неожиданных игровых фантазиях.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3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план игры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38868"/>
            <a:ext cx="10025605" cy="4672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как совместная форма деятельности воспитателя и детей условно приравнивается к временным нормам САНПИН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 с воспитанниками средней группы.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делится на три этапа: начало, основная часть и рефлексия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 этапе создаётся мотивация к дальнейшей деятельности. Затем разворачивается игра. Рефлексия заключается в высказывании ребят эмоций от игры, пожеланий в темах и содержании будущих игр.</a:t>
            </a:r>
          </a:p>
        </p:txBody>
      </p:sp>
    </p:spTree>
    <p:extLst>
      <p:ext uri="{BB962C8B-B14F-4D97-AF65-F5344CB8AC3E}">
        <p14:creationId xmlns:p14="http://schemas.microsoft.com/office/powerpoint/2010/main" val="205456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271</TotalTime>
  <Words>406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Open Sans</vt:lpstr>
      <vt:lpstr>Times New Roman</vt:lpstr>
      <vt:lpstr>Wingdings 3</vt:lpstr>
      <vt:lpstr>Ион</vt:lpstr>
      <vt:lpstr>Цели и задачи  сюжетно-ролевой игры в средней группе</vt:lpstr>
      <vt:lpstr>Презентация PowerPoint</vt:lpstr>
      <vt:lpstr>Способ построения сюжетно-ролевой игры в средней группе заключается в умении менять роль одному и тому же ребёнку в одной и той же игре. Это развивает воображение и стимулирует способность придумывать роли и вымышленные обстоятельства. Взрослый выступает в качестве помощника и участника игры.</vt:lpstr>
      <vt:lpstr>Задачи проведения сюжетно-ролевых игр в средней группе: </vt:lpstr>
      <vt:lpstr>Виды сюжетно-ролевых игр</vt:lpstr>
      <vt:lpstr>Сюжетно-ролевые игры на свежем воздухе помогают сделать прогулки содержательными и интересными для детей</vt:lpstr>
      <vt:lpstr> Техника «Смысловой куст»</vt:lpstr>
      <vt:lpstr>Временной план игры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2022-03-02T08:12:06Z</dcterms:created>
  <dcterms:modified xsi:type="dcterms:W3CDTF">2022-03-09T15:04:36Z</dcterms:modified>
</cp:coreProperties>
</file>