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8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FFFF"/>
    <a:srgbClr val="62348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>
        <p:scale>
          <a:sx n="125" d="100"/>
          <a:sy n="125" d="100"/>
        </p:scale>
        <p:origin x="204" y="540"/>
      </p:cViewPr>
      <p:guideLst>
        <p:guide orient="horz" pos="148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0">
              <a:srgbClr val="F8B049"/>
            </a:gs>
            <a:gs pos="0">
              <a:srgbClr val="F8B049"/>
            </a:gs>
            <a:gs pos="63000">
              <a:srgbClr val="FEE7F2"/>
            </a:gs>
            <a:gs pos="72666">
              <a:schemeClr val="accent6">
                <a:lumMod val="20000"/>
                <a:lumOff val="80000"/>
              </a:schemeClr>
            </a:gs>
            <a:gs pos="67000">
              <a:schemeClr val="accent6">
                <a:lumMod val="20000"/>
                <a:lumOff val="80000"/>
              </a:schemeClr>
            </a:gs>
            <a:gs pos="7000">
              <a:schemeClr val="accent6">
                <a:lumMod val="40000"/>
                <a:lumOff val="60000"/>
              </a:schemeClr>
            </a:gs>
            <a:gs pos="82001">
              <a:schemeClr val="accent6">
                <a:lumMod val="20000"/>
                <a:lumOff val="80000"/>
              </a:schemeClr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https://ds05.infourok.ru/uploads/ex/0ddf/0008e77e-8c6148e1/hello_html_m4b4aaf0c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3435846"/>
            <a:ext cx="271905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53.userapi.com/c854024/v854024296/122200/ABx9_zPQg0A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994" y="19763"/>
            <a:ext cx="1656184" cy="148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microsoft.com/office/2007/relationships/hdphoto" Target="../media/hdphoto5.wdp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10.png"/><Relationship Id="rId10" Type="http://schemas.microsoft.com/office/2007/relationships/hdphoto" Target="../media/hdphoto8.wdp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692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3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«Давайте жить дружно»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2955467"/>
            <a:ext cx="3563888" cy="1314450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rgbClr val="002060"/>
                </a:solidFill>
              </a:rPr>
              <a:t>Учитель начальных классов:</a:t>
            </a:r>
          </a:p>
          <a:p>
            <a:pPr algn="l"/>
            <a:r>
              <a:rPr lang="ru-RU" sz="2000" dirty="0">
                <a:solidFill>
                  <a:srgbClr val="002060"/>
                </a:solidFill>
              </a:rPr>
              <a:t>Суранова Екатерина Николаевна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657064D4-6D8C-4062-88DD-35D12D94639E}"/>
              </a:ext>
            </a:extLst>
          </p:cNvPr>
          <p:cNvSpPr/>
          <p:nvPr/>
        </p:nvSpPr>
        <p:spPr>
          <a:xfrm>
            <a:off x="1691680" y="12347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Муниципальное общеобразовательное учреждение</a:t>
            </a:r>
          </a:p>
          <a:p>
            <a:r>
              <a:rPr lang="ru-RU" dirty="0"/>
              <a:t>«</a:t>
            </a:r>
            <a:r>
              <a:rPr lang="ru-RU" dirty="0" err="1"/>
              <a:t>Изегольская</a:t>
            </a:r>
            <a:r>
              <a:rPr lang="ru-RU" dirty="0"/>
              <a:t> основная  общеобразовательная школа»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C3F26F9-55E1-4A04-A06E-1ECAE78D99CF}"/>
              </a:ext>
            </a:extLst>
          </p:cNvPr>
          <p:cNvSpPr txBox="1"/>
          <p:nvPr/>
        </p:nvSpPr>
        <p:spPr>
          <a:xfrm>
            <a:off x="3563888" y="473199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2022г.</a:t>
            </a:r>
          </a:p>
        </p:txBody>
      </p:sp>
    </p:spTree>
    <p:extLst>
      <p:ext uri="{BB962C8B-B14F-4D97-AF65-F5344CB8AC3E}">
        <p14:creationId xmlns:p14="http://schemas.microsoft.com/office/powerpoint/2010/main" val="412277948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0F2151C-B0C3-433C-BE1C-68E5C1AD7A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18"/>
          <a:stretch/>
        </p:blipFill>
        <p:spPr>
          <a:xfrm>
            <a:off x="1354517" y="514706"/>
            <a:ext cx="6241819" cy="333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0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Monotype Corsiva" panose="03010101010201010101" pitchFamily="66" charset="0"/>
              </a:rPr>
              <a:t>«Собери пословицу»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13D4F2C-CCE7-41D2-AECB-E9CBCC2157D5}"/>
              </a:ext>
            </a:extLst>
          </p:cNvPr>
          <p:cNvSpPr/>
          <p:nvPr/>
        </p:nvSpPr>
        <p:spPr>
          <a:xfrm>
            <a:off x="1547664" y="1383224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00B050"/>
                </a:solidFill>
              </a:rPr>
              <a:t>Не имей сто рублей, а имей сто друзей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9B75312F-804C-4825-90D8-B8FB82030B05}"/>
              </a:ext>
            </a:extLst>
          </p:cNvPr>
          <p:cNvSpPr/>
          <p:nvPr/>
        </p:nvSpPr>
        <p:spPr>
          <a:xfrm>
            <a:off x="1547664" y="1030159"/>
            <a:ext cx="5600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FF0000"/>
                </a:solidFill>
              </a:rPr>
              <a:t>Нет друга — ищи, а нашел — береги</a:t>
            </a:r>
            <a:r>
              <a:rPr lang="ru-RU" dirty="0"/>
              <a:t>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12CE34F2-5DED-4F5C-B761-62572D73EAF5}"/>
              </a:ext>
            </a:extLst>
          </p:cNvPr>
          <p:cNvSpPr/>
          <p:nvPr/>
        </p:nvSpPr>
        <p:spPr>
          <a:xfrm>
            <a:off x="1603528" y="3484005"/>
            <a:ext cx="4963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000099"/>
                </a:solidFill>
              </a:rPr>
              <a:t>Старый друг лучше новых двух.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4A95B73-59AD-4E9C-B46A-AFE89422684D}"/>
              </a:ext>
            </a:extLst>
          </p:cNvPr>
          <p:cNvSpPr/>
          <p:nvPr/>
        </p:nvSpPr>
        <p:spPr>
          <a:xfrm>
            <a:off x="1589070" y="3022340"/>
            <a:ext cx="4992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62348C"/>
                </a:solidFill>
              </a:rPr>
              <a:t>Не мил и свет, когда друга нет.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F5D88413-9494-483B-B028-175A2B8ABF38}"/>
              </a:ext>
            </a:extLst>
          </p:cNvPr>
          <p:cNvSpPr/>
          <p:nvPr/>
        </p:nvSpPr>
        <p:spPr>
          <a:xfrm>
            <a:off x="1547664" y="2191343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CC0099"/>
                </a:solidFill>
              </a:rPr>
              <a:t>Дружба - как стекло: разобьешь - не сложишь.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C56B8F68-E342-4324-81C7-21998B0B5CB7}"/>
              </a:ext>
            </a:extLst>
          </p:cNvPr>
          <p:cNvSpPr/>
          <p:nvPr/>
        </p:nvSpPr>
        <p:spPr>
          <a:xfrm>
            <a:off x="1547664" y="1729678"/>
            <a:ext cx="3776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0070C0"/>
                </a:solidFill>
              </a:rPr>
              <a:t>Друг познается в беде. </a:t>
            </a:r>
          </a:p>
        </p:txBody>
      </p:sp>
    </p:spTree>
    <p:extLst>
      <p:ext uri="{BB962C8B-B14F-4D97-AF65-F5344CB8AC3E}">
        <p14:creationId xmlns:p14="http://schemas.microsoft.com/office/powerpoint/2010/main" val="187327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F4F8A160-365B-470D-AF44-F807EF51D1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57" b="96419" l="7402" r="90332">
                        <a14:foregroundMark x1="7402" y1="51791" x2="8157" y2="51102"/>
                        <a14:foregroundMark x1="53625" y1="94766" x2="52115" y2="90496"/>
                        <a14:foregroundMark x1="77492" y1="96694" x2="77644" y2="93113"/>
                        <a14:foregroundMark x1="57704" y1="26033" x2="59517" y2="12948"/>
                        <a14:foregroundMark x1="57704" y1="26722" x2="64199" y2="21625"/>
                        <a14:foregroundMark x1="55891" y1="28237" x2="55438" y2="22865"/>
                        <a14:foregroundMark x1="51511" y1="24793" x2="60272" y2="19835"/>
                        <a14:foregroundMark x1="90634" y1="30579" x2="90030" y2="28926"/>
                        <a14:foregroundMark x1="70846" y1="5510" x2="68127" y2="7163"/>
                        <a14:foregroundMark x1="43656" y1="5234" x2="40937" y2="3857"/>
                        <a14:foregroundMark x1="40785" y1="7989" x2="43051" y2="14325"/>
                        <a14:foregroundMark x1="71148" y1="11708" x2="59970" y2="15427"/>
                        <a14:foregroundMark x1="59970" y1="15427" x2="58761" y2="16391"/>
                        <a14:foregroundMark x1="81420" y1="95041" x2="75227" y2="92837"/>
                        <a14:foregroundMark x1="50604" y1="94353" x2="44562" y2="93939"/>
                        <a14:foregroundMark x1="60272" y1="37190" x2="59517" y2="30716"/>
                        <a14:foregroundMark x1="63293" y1="19284" x2="54683" y2="13223"/>
                        <a14:foregroundMark x1="54683" y1="24656" x2="57402" y2="15978"/>
                        <a14:foregroundMark x1="61027" y1="45179" x2="58912" y2="34022"/>
                        <a14:foregroundMark x1="58912" y1="34022" x2="57553" y2="3305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7544" y="771550"/>
            <a:ext cx="4035902" cy="44260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612BEAD-1C90-40F1-A404-0763178738D5}"/>
              </a:ext>
            </a:extLst>
          </p:cNvPr>
          <p:cNvSpPr txBox="1"/>
          <p:nvPr/>
        </p:nvSpPr>
        <p:spPr>
          <a:xfrm>
            <a:off x="1979712" y="123478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</a:rPr>
              <a:t>«</a:t>
            </a:r>
            <a:r>
              <a:rPr lang="ru-RU" sz="4400" b="1" i="1" dirty="0">
                <a:solidFill>
                  <a:srgbClr val="C00000"/>
                </a:solidFill>
                <a:latin typeface="Monotype Corsiva" panose="03010101010201010101" pitchFamily="66" charset="0"/>
              </a:rPr>
              <a:t>Пойми меня»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9F5A0F2-A3C9-4774-AC37-780AF3D5F2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107" b="96675" l="7395" r="95966">
                        <a14:foregroundMark x1="22017" y1="13420" x2="68739" y2="22803"/>
                        <a14:foregroundMark x1="68739" y1="22803" x2="54286" y2="11401"/>
                        <a14:foregroundMark x1="54286" y1="11401" x2="49580" y2="9857"/>
                        <a14:foregroundMark x1="18151" y1="13420" x2="56303" y2="11283"/>
                        <a14:foregroundMark x1="94014" y1="12976" x2="95966" y2="13064"/>
                        <a14:foregroundMark x1="56303" y1="11283" x2="92663" y2="12916"/>
                        <a14:foregroundMark x1="32437" y1="5107" x2="52101" y2="6770"/>
                        <a14:foregroundMark x1="14790" y1="83135" x2="54622" y2="96793"/>
                        <a14:foregroundMark x1="54622" y1="96793" x2="62353" y2="92755"/>
                        <a14:foregroundMark x1="7563" y1="80879" x2="9076" y2="84561"/>
                        <a14:foregroundMark x1="95966" y1="68052" x2="95966" y2="71971"/>
                        <a14:foregroundMark x1="38992" y1="56888" x2="31429" y2="56532"/>
                        <a14:backgroundMark x1="94286" y1="13420" x2="92101" y2="119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03446" y="1524068"/>
            <a:ext cx="2166932" cy="306648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D9B8B15-AA8C-40C3-B246-200F65C0FF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63" b="96200" l="3193" r="94958">
                        <a14:foregroundMark x1="40504" y1="5344" x2="66218" y2="6176"/>
                        <a14:foregroundMark x1="94958" y1="66983" x2="90420" y2="82660"/>
                        <a14:foregroundMark x1="9748" y1="69002" x2="3529" y2="83017"/>
                        <a14:foregroundMark x1="3529" y1="83017" x2="9580" y2="89074"/>
                        <a14:foregroundMark x1="11261" y1="96200" x2="15294" y2="88836"/>
                        <a14:foregroundMark x1="34622" y1="1425" x2="54454" y2="7007"/>
                        <a14:foregroundMark x1="54454" y1="7007" x2="73445" y2="1663"/>
                        <a14:foregroundMark x1="73445" y1="1663" x2="73445" y2="166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4891" y="1524069"/>
            <a:ext cx="2225341" cy="314913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7CC30C9-666C-4D5C-BDE9-823C7FDB46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494" b="96081" l="4874" r="97479">
                        <a14:foregroundMark x1="5210" y1="12589" x2="26218" y2="12114"/>
                        <a14:foregroundMark x1="26218" y1="12114" x2="45546" y2="12470"/>
                        <a14:foregroundMark x1="21513" y1="5582" x2="65714" y2="23872"/>
                        <a14:foregroundMark x1="65714" y1="23872" x2="67731" y2="17102"/>
                        <a14:foregroundMark x1="69748" y1="50356" x2="80168" y2="61876"/>
                        <a14:foregroundMark x1="80168" y1="61876" x2="83866" y2="76485"/>
                        <a14:foregroundMark x1="83866" y1="76485" x2="76471" y2="83254"/>
                        <a14:foregroundMark x1="14958" y1="18765" x2="15294" y2="69121"/>
                        <a14:foregroundMark x1="15294" y1="69121" x2="18319" y2="76485"/>
                        <a14:foregroundMark x1="15462" y1="80404" x2="20840" y2="94418"/>
                        <a14:foregroundMark x1="20840" y1="94418" x2="42521" y2="96081"/>
                        <a14:foregroundMark x1="42521" y1="96081" x2="46387" y2="94893"/>
                        <a14:foregroundMark x1="94790" y1="76485" x2="97479" y2="69596"/>
                        <a14:foregroundMark x1="10084" y1="1781" x2="29916" y2="4276"/>
                        <a14:foregroundMark x1="29916" y1="4276" x2="34454" y2="24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3779" y="1563638"/>
            <a:ext cx="2387713" cy="337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65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5B8BC63-2E07-4A75-8FAD-5207F134805B}"/>
              </a:ext>
            </a:extLst>
          </p:cNvPr>
          <p:cNvSpPr txBox="1"/>
          <p:nvPr/>
        </p:nvSpPr>
        <p:spPr>
          <a:xfrm>
            <a:off x="2267744" y="267494"/>
            <a:ext cx="504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  <a:latin typeface="Monotype Corsiva" panose="03010101010201010101" pitchFamily="66" charset="0"/>
              </a:rPr>
              <a:t>«Кто с кем дружит»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4F70564C-82B8-4335-994B-22992E7110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90000" l="5286" r="97143">
                        <a14:foregroundMark x1="18286" y1="18000" x2="32571" y2="30143"/>
                        <a14:foregroundMark x1="32429" y1="39286" x2="17429" y2="56000"/>
                        <a14:foregroundMark x1="20000" y1="60143" x2="29286" y2="36143"/>
                        <a14:foregroundMark x1="11857" y1="59286" x2="19429" y2="54000"/>
                        <a14:foregroundMark x1="31571" y1="51286" x2="25286" y2="58429"/>
                        <a14:foregroundMark x1="24143" y1="57571" x2="25143" y2="56429"/>
                        <a14:foregroundMark x1="27714" y1="62571" x2="30286" y2="28857"/>
                        <a14:foregroundMark x1="30286" y1="28857" x2="24714" y2="15857"/>
                        <a14:foregroundMark x1="29857" y1="59714" x2="30714" y2="47429"/>
                        <a14:foregroundMark x1="9571" y1="76857" x2="21286" y2="65571"/>
                        <a14:foregroundMark x1="5286" y1="76714" x2="6429" y2="78286"/>
                        <a14:foregroundMark x1="59000" y1="10429" x2="62714" y2="7714"/>
                        <a14:foregroundMark x1="92429" y1="37571" x2="88714" y2="37571"/>
                        <a14:foregroundMark x1="97143" y1="37286" x2="95857" y2="37286"/>
                        <a14:foregroundMark x1="64571" y1="6000" x2="65143" y2="5000"/>
                      </a14:backgroundRemoval>
                    </a14:imgEffect>
                  </a14:imgLayer>
                </a14:imgProps>
              </a:ext>
            </a:extLst>
          </a:blip>
          <a:srcRect t="6378" r="57403" b="9113"/>
          <a:stretch/>
        </p:blipFill>
        <p:spPr>
          <a:xfrm>
            <a:off x="2555776" y="2787774"/>
            <a:ext cx="1105895" cy="21940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A67C4E6-3F0C-4A56-9973-3F3FCCEFA0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2030" b="27684"/>
          <a:stretch/>
        </p:blipFill>
        <p:spPr>
          <a:xfrm>
            <a:off x="6998542" y="771550"/>
            <a:ext cx="1461890" cy="182366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E00A86A-D453-49FD-A0B7-AC63C90948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605" b="96433" l="9515" r="89739">
                        <a14:foregroundMark x1="72948" y1="15059" x2="77985" y2="7266"/>
                        <a14:foregroundMark x1="57090" y1="11361" x2="71269" y2="13078"/>
                        <a14:foregroundMark x1="55597" y1="9643" x2="67537" y2="9908"/>
                        <a14:foregroundMark x1="47948" y1="48877" x2="64366" y2="24174"/>
                        <a14:foregroundMark x1="57090" y1="48349" x2="54291" y2="36988"/>
                        <a14:foregroundMark x1="49440" y1="49802" x2="50746" y2="33025"/>
                        <a14:foregroundMark x1="50746" y1="33025" x2="59142" y2="23910"/>
                        <a14:foregroundMark x1="49067" y1="51255" x2="62500" y2="37252"/>
                        <a14:foregroundMark x1="62500" y1="37252" x2="63246" y2="25231"/>
                        <a14:foregroundMark x1="64366" y1="42008" x2="65672" y2="29194"/>
                        <a14:foregroundMark x1="69590" y1="10700" x2="60448" y2="6737"/>
                        <a14:foregroundMark x1="20149" y1="61162" x2="76119" y2="63276"/>
                        <a14:foregroundMark x1="76119" y1="63276" x2="24813" y2="64729"/>
                        <a14:foregroundMark x1="24813" y1="64729" x2="46642" y2="56011"/>
                        <a14:foregroundMark x1="46642" y1="56011" x2="72388" y2="57199"/>
                        <a14:foregroundMark x1="67537" y1="55482" x2="66418" y2="49538"/>
                        <a14:foregroundMark x1="66791" y1="75694" x2="66791" y2="64597"/>
                        <a14:foregroundMark x1="21828" y1="52312" x2="41791" y2="53501"/>
                        <a14:foregroundMark x1="24254" y1="55746" x2="22948" y2="53236"/>
                        <a14:foregroundMark x1="25746" y1="54029" x2="25746" y2="51519"/>
                        <a14:foregroundMark x1="24254" y1="51519" x2="22948" y2="50330"/>
                        <a14:foregroundMark x1="64366" y1="96433" x2="63619" y2="8797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61777" y="826707"/>
            <a:ext cx="1334360" cy="188453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116D722-C22D-48B1-A18D-0539635CEAB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2750" b="78000" l="17167" r="81667">
                        <a14:foregroundMark x1="22333" y1="40083" x2="37417" y2="34750"/>
                        <a14:foregroundMark x1="37417" y1="34750" x2="46417" y2="37167"/>
                        <a14:foregroundMark x1="46417" y1="37167" x2="46667" y2="37750"/>
                        <a14:foregroundMark x1="74417" y1="44000" x2="52500" y2="40583"/>
                        <a14:foregroundMark x1="52500" y1="40583" x2="26667" y2="31833"/>
                        <a14:foregroundMark x1="26667" y1="31833" x2="17167" y2="34000"/>
                        <a14:foregroundMark x1="17167" y1="34000" x2="49417" y2="39917"/>
                        <a14:foregroundMark x1="49417" y1="39917" x2="54000" y2="39167"/>
                        <a14:foregroundMark x1="81667" y1="41500" x2="49000" y2="26500"/>
                        <a14:foregroundMark x1="60583" y1="40667" x2="36500" y2="38583"/>
                        <a14:foregroundMark x1="66000" y1="37333" x2="39667" y2="35000"/>
                        <a14:foregroundMark x1="56167" y1="39667" x2="55000" y2="32833"/>
                        <a14:foregroundMark x1="58917" y1="39667" x2="56083" y2="33250"/>
                        <a14:foregroundMark x1="54583" y1="22833" x2="51167" y2="23667"/>
                        <a14:foregroundMark x1="58750" y1="78000" x2="45167" y2="76583"/>
                      </a14:backgroundRemoval>
                    </a14:imgEffect>
                  </a14:imgLayer>
                </a14:imgProps>
              </a:ext>
            </a:extLst>
          </a:blip>
          <a:srcRect l="10800" t="22000" r="13197" b="19201"/>
          <a:stretch/>
        </p:blipFill>
        <p:spPr>
          <a:xfrm>
            <a:off x="660339" y="799376"/>
            <a:ext cx="1607405" cy="12435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A6727AF-7F76-4F3B-B7A2-7B05E664EEA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38" b="97813" l="0" r="98928">
                        <a14:foregroundMark x1="11260" y1="29688" x2="12064" y2="23750"/>
                        <a14:foregroundMark x1="19303" y1="5625" x2="29491" y2="10625"/>
                        <a14:foregroundMark x1="20643" y1="25313" x2="28418" y2="20625"/>
                        <a14:foregroundMark x1="22252" y1="20313" x2="27078" y2="25313"/>
                        <a14:foregroundMark x1="9383" y1="25625" x2="9383" y2="27500"/>
                        <a14:foregroundMark x1="536" y1="90938" x2="13137" y2="79375"/>
                        <a14:foregroundMark x1="31903" y1="92813" x2="24665" y2="91563"/>
                        <a14:foregroundMark x1="32976" y1="20625" x2="34584" y2="29063"/>
                        <a14:foregroundMark x1="79893" y1="7500" x2="84450" y2="71563"/>
                        <a14:foregroundMark x1="84450" y1="71563" x2="70777" y2="77813"/>
                        <a14:foregroundMark x1="70777" y1="77813" x2="71314" y2="57188"/>
                        <a14:foregroundMark x1="71314" y1="57188" x2="81233" y2="43125"/>
                        <a14:foregroundMark x1="81233" y1="43125" x2="81501" y2="59062"/>
                        <a14:foregroundMark x1="81501" y1="59062" x2="63603" y2="63574"/>
                        <a14:foregroundMark x1="63347" y1="58464" x2="67024" y2="46250"/>
                        <a14:foregroundMark x1="67024" y1="46250" x2="80161" y2="50625"/>
                        <a14:foregroundMark x1="80161" y1="50625" x2="75871" y2="48750"/>
                        <a14:foregroundMark x1="59249" y1="49375" x2="91421" y2="37500"/>
                        <a14:foregroundMark x1="91421" y1="37500" x2="89812" y2="20938"/>
                        <a14:foregroundMark x1="89812" y1="20938" x2="80161" y2="32500"/>
                        <a14:foregroundMark x1="80161" y1="32500" x2="74799" y2="16875"/>
                        <a14:foregroundMark x1="74799" y1="16875" x2="80161" y2="8438"/>
                        <a14:foregroundMark x1="83378" y1="25000" x2="94370" y2="14375"/>
                        <a14:foregroundMark x1="94370" y1="14375" x2="98928" y2="12812"/>
                        <a14:foregroundMark x1="81769" y1="938" x2="78552" y2="4063"/>
                        <a14:foregroundMark x1="87668" y1="93750" x2="90080" y2="97813"/>
                        <a14:foregroundMark x1="37098" y1="63946" x2="23592" y2="55313"/>
                        <a14:foregroundMark x1="58548" y1="77658" x2="57189" y2="76789"/>
                        <a14:foregroundMark x1="68321" y1="83904" x2="58918" y2="77894"/>
                        <a14:foregroundMark x1="83416" y1="93553" x2="81948" y2="92615"/>
                        <a14:foregroundMark x1="90080" y1="97813" x2="85817" y2="95088"/>
                        <a14:foregroundMark x1="23592" y1="55313" x2="13405" y2="43438"/>
                        <a14:foregroundMark x1="13405" y1="43438" x2="23861" y2="53438"/>
                        <a14:foregroundMark x1="23861" y1="53438" x2="23861" y2="53750"/>
                        <a14:foregroundMark x1="22252" y1="45313" x2="29223" y2="32188"/>
                        <a14:foregroundMark x1="29223" y1="32188" x2="29223" y2="32188"/>
                        <a14:foregroundMark x1="35925" y1="49063" x2="35925" y2="45625"/>
                        <a14:foregroundMark x1="17694" y1="45938" x2="20375" y2="39063"/>
                        <a14:foregroundMark x1="18767" y1="66563" x2="30831" y2="73438"/>
                        <a14:foregroundMark x1="30831" y1="73438" x2="32708" y2="73750"/>
                        <a14:foregroundMark x1="20375" y1="66563" x2="15282" y2="62813"/>
                        <a14:backgroundMark x1="39946" y1="63125" x2="48794" y2="74688"/>
                        <a14:backgroundMark x1="48794" y1="74688" x2="50938" y2="69063"/>
                        <a14:backgroundMark x1="37802" y1="63438" x2="45845" y2="76563"/>
                        <a14:backgroundMark x1="45845" y1="76563" x2="57641" y2="75938"/>
                        <a14:backgroundMark x1="57909" y1="81250" x2="63271" y2="60313"/>
                        <a14:backgroundMark x1="59786" y1="64688" x2="63807" y2="63125"/>
                        <a14:backgroundMark x1="74531" y1="88125" x2="82038" y2="92500"/>
                        <a14:backgroundMark x1="85523" y1="94375" x2="83110" y2="92813"/>
                        <a14:backgroundMark x1="74531" y1="85625" x2="72922" y2="87813"/>
                      </a14:backgroundRemoval>
                    </a14:imgEffect>
                  </a14:imgLayer>
                </a14:imgProps>
              </a:ext>
            </a:extLst>
          </a:blip>
          <a:srcRect t="-1568" r="59202"/>
          <a:stretch/>
        </p:blipFill>
        <p:spPr>
          <a:xfrm>
            <a:off x="2270056" y="913792"/>
            <a:ext cx="792087" cy="16917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A04904D-1C8E-4D03-A28A-79AD5FE0E81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38" b="97813" l="0" r="98928">
                        <a14:foregroundMark x1="11260" y1="29688" x2="12064" y2="23750"/>
                        <a14:foregroundMark x1="19303" y1="5625" x2="29491" y2="10625"/>
                        <a14:foregroundMark x1="20643" y1="25313" x2="28418" y2="20625"/>
                        <a14:foregroundMark x1="22252" y1="20313" x2="27078" y2="25313"/>
                        <a14:foregroundMark x1="9383" y1="25625" x2="9383" y2="27500"/>
                        <a14:foregroundMark x1="536" y1="90938" x2="13137" y2="79375"/>
                        <a14:foregroundMark x1="31903" y1="92813" x2="24665" y2="91563"/>
                        <a14:foregroundMark x1="32976" y1="20625" x2="34584" y2="29063"/>
                        <a14:foregroundMark x1="79893" y1="7500" x2="84450" y2="71563"/>
                        <a14:foregroundMark x1="84450" y1="71563" x2="70777" y2="77813"/>
                        <a14:foregroundMark x1="70777" y1="77813" x2="71314" y2="57188"/>
                        <a14:foregroundMark x1="71314" y1="57188" x2="81233" y2="43125"/>
                        <a14:foregroundMark x1="81233" y1="43125" x2="81501" y2="59062"/>
                        <a14:foregroundMark x1="81501" y1="59062" x2="63603" y2="63574"/>
                        <a14:foregroundMark x1="63347" y1="58464" x2="67024" y2="46250"/>
                        <a14:foregroundMark x1="67024" y1="46250" x2="80161" y2="50625"/>
                        <a14:foregroundMark x1="80161" y1="50625" x2="75871" y2="48750"/>
                        <a14:foregroundMark x1="59249" y1="49375" x2="91421" y2="37500"/>
                        <a14:foregroundMark x1="91421" y1="37500" x2="89812" y2="20938"/>
                        <a14:foregroundMark x1="89812" y1="20938" x2="80161" y2="32500"/>
                        <a14:foregroundMark x1="80161" y1="32500" x2="74799" y2="16875"/>
                        <a14:foregroundMark x1="74799" y1="16875" x2="80161" y2="8438"/>
                        <a14:foregroundMark x1="83378" y1="25000" x2="94370" y2="14375"/>
                        <a14:foregroundMark x1="94370" y1="14375" x2="98928" y2="12812"/>
                        <a14:foregroundMark x1="81769" y1="938" x2="78552" y2="4063"/>
                        <a14:foregroundMark x1="87668" y1="93750" x2="90080" y2="97813"/>
                        <a14:foregroundMark x1="37098" y1="63946" x2="23592" y2="55313"/>
                        <a14:foregroundMark x1="58548" y1="77658" x2="57189" y2="76789"/>
                        <a14:foregroundMark x1="68321" y1="83904" x2="58918" y2="77894"/>
                        <a14:foregroundMark x1="83416" y1="93553" x2="81948" y2="92615"/>
                        <a14:foregroundMark x1="90080" y1="97813" x2="85817" y2="95088"/>
                        <a14:foregroundMark x1="23592" y1="55313" x2="13405" y2="43438"/>
                        <a14:foregroundMark x1="13405" y1="43438" x2="23861" y2="53438"/>
                        <a14:foregroundMark x1="23861" y1="53438" x2="23861" y2="53750"/>
                        <a14:foregroundMark x1="22252" y1="45313" x2="29223" y2="32188"/>
                        <a14:foregroundMark x1="29223" y1="32188" x2="29223" y2="32188"/>
                        <a14:foregroundMark x1="35925" y1="49063" x2="35925" y2="45625"/>
                        <a14:foregroundMark x1="17694" y1="45938" x2="20375" y2="39063"/>
                        <a14:foregroundMark x1="18767" y1="66563" x2="30831" y2="73438"/>
                        <a14:foregroundMark x1="30831" y1="73438" x2="32708" y2="73750"/>
                        <a14:foregroundMark x1="20375" y1="66563" x2="15282" y2="62813"/>
                        <a14:backgroundMark x1="39946" y1="63125" x2="48794" y2="74688"/>
                        <a14:backgroundMark x1="48794" y1="74688" x2="50938" y2="69063"/>
                        <a14:backgroundMark x1="37802" y1="63438" x2="45845" y2="76563"/>
                        <a14:backgroundMark x1="45845" y1="76563" x2="57641" y2="75938"/>
                        <a14:backgroundMark x1="57909" y1="81250" x2="63271" y2="60313"/>
                        <a14:backgroundMark x1="59786" y1="64688" x2="63807" y2="63125"/>
                        <a14:backgroundMark x1="74531" y1="88125" x2="82038" y2="92500"/>
                        <a14:backgroundMark x1="85523" y1="94375" x2="83110" y2="92813"/>
                        <a14:backgroundMark x1="74531" y1="85625" x2="72922" y2="87813"/>
                      </a14:backgroundRemoval>
                    </a14:imgEffect>
                  </a14:imgLayer>
                </a14:imgProps>
              </a:ext>
            </a:extLst>
          </a:blip>
          <a:srcRect l="53189" b="-1172"/>
          <a:stretch/>
        </p:blipFill>
        <p:spPr>
          <a:xfrm>
            <a:off x="6588224" y="3075806"/>
            <a:ext cx="97088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3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29 0.01975 L 0.38264 -0.333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17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71605E-6 L 0.34375 0.475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88" y="2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60494E-6 L 0.33837 0.06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10" y="30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Экран (16:9)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«Давайте жить дружно»</vt:lpstr>
      <vt:lpstr>Презентация PowerPoint</vt:lpstr>
      <vt:lpstr>«Собери пословицу»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2023-01-14T16:49:12Z</dcterms:created>
  <dcterms:modified xsi:type="dcterms:W3CDTF">2023-01-14T16:53:53Z</dcterms:modified>
</cp:coreProperties>
</file>