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42544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8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214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36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011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6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9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21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62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413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95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CED99F1-D1EC-4812-816A-ED365211C076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9FBBBFA-EBE2-492E-A072-1C76F5F43E3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6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Экологическое путешествие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ello_html_m6a88ae82.pn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" y="66386"/>
            <a:ext cx="3052763" cy="2806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ello_html_m5181a36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4" y="314325"/>
            <a:ext cx="7367586" cy="4014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739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F0"/>
                </a:solidFill>
              </a:rPr>
              <a:t>БЕЛКА</a:t>
            </a:r>
            <a:endParaRPr lang="ru-RU" sz="8000" dirty="0">
              <a:solidFill>
                <a:srgbClr val="00B0F0"/>
              </a:solidFill>
            </a:endParaRPr>
          </a:p>
        </p:txBody>
      </p:sp>
      <p:pic>
        <p:nvPicPr>
          <p:cNvPr id="4" name="Объект 3" descr="hello_html_m62ccbe2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2252" y="2286000"/>
            <a:ext cx="5363633" cy="402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91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ello_html_m6a88ae8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833" y="353962"/>
            <a:ext cx="6651522" cy="6504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165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ello_html_m3a5b760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35" y="2235657"/>
            <a:ext cx="3066426" cy="2451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ello_html_m5181a36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025" y="3403829"/>
            <a:ext cx="3524865" cy="2451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81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02542"/>
            <a:ext cx="8596668" cy="1533832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accent2"/>
                </a:solidFill>
              </a:rPr>
              <a:t>ЭКОЛОГИЯ</a:t>
            </a:r>
            <a:endParaRPr lang="ru-RU" sz="115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11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/>
                </a:solidFill>
              </a:rPr>
              <a:t>ЦВЕТИК-СЕМИЦВЕТИК</a:t>
            </a:r>
            <a:endParaRPr lang="ru-RU" sz="6000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ello_html_3cd7e59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19" y="1592826"/>
            <a:ext cx="8554065" cy="4999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710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2"/>
                </a:solidFill>
              </a:rPr>
              <a:t>ВЕТРЕНИЦА</a:t>
            </a:r>
            <a:endParaRPr lang="ru-RU" sz="8000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ello_html_m1fee8f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6424" y="2286000"/>
            <a:ext cx="6015289" cy="402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004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2"/>
                </a:solidFill>
              </a:rPr>
              <a:t>ЛАНДЫШ</a:t>
            </a:r>
            <a:endParaRPr lang="ru-RU" sz="9600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ello_html_m775305e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2252" y="2286000"/>
            <a:ext cx="5363633" cy="402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999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2"/>
                </a:solidFill>
              </a:rPr>
              <a:t>КОЛОКОЛЬЧИК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ello_html_m4cf2788a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5944" y="2286000"/>
            <a:ext cx="3016250" cy="402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34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ello_html_m36b7782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6" y="0"/>
            <a:ext cx="985837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749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2"/>
                </a:solidFill>
              </a:rPr>
              <a:t>Рысь</a:t>
            </a:r>
            <a:endParaRPr lang="ru-RU" sz="9600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ello_html_88151b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4347" y="1857375"/>
            <a:ext cx="5939444" cy="4428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485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2"/>
                </a:solidFill>
              </a:rPr>
              <a:t>ВЫДРА</a:t>
            </a:r>
            <a:endParaRPr lang="ru-RU" sz="8000" dirty="0">
              <a:solidFill>
                <a:schemeClr val="accent2"/>
              </a:solidFill>
            </a:endParaRPr>
          </a:p>
        </p:txBody>
      </p:sp>
      <p:pic>
        <p:nvPicPr>
          <p:cNvPr id="4" name="Объект 3" descr="hello_html_544782c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2629" y="4243330"/>
            <a:ext cx="182880" cy="108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544782c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02" y="2084832"/>
            <a:ext cx="7368048" cy="4700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922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</TotalTime>
  <Words>10</Words>
  <Application>Microsoft Office PowerPoint</Application>
  <PresentationFormat>Широкоэкранный</PresentationFormat>
  <Paragraphs>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Tw Cen MT</vt:lpstr>
      <vt:lpstr>Tw Cen MT Condensed</vt:lpstr>
      <vt:lpstr>Wingdings 3</vt:lpstr>
      <vt:lpstr>Интеграл</vt:lpstr>
      <vt:lpstr>Экологическое путешествие</vt:lpstr>
      <vt:lpstr>ЭКОЛОГИЯ</vt:lpstr>
      <vt:lpstr>ЦВЕТИК-СЕМИЦВЕТИК</vt:lpstr>
      <vt:lpstr>ВЕТРЕНИЦА</vt:lpstr>
      <vt:lpstr>ЛАНДЫШ</vt:lpstr>
      <vt:lpstr>КОЛОКОЛЬЧИК</vt:lpstr>
      <vt:lpstr>Презентация PowerPoint</vt:lpstr>
      <vt:lpstr>Рысь</vt:lpstr>
      <vt:lpstr>ВЫДРА</vt:lpstr>
      <vt:lpstr>БЕЛКА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путешествие</dc:title>
  <dc:creator>Пользователь</dc:creator>
  <cp:lastModifiedBy>Пользователь</cp:lastModifiedBy>
  <cp:revision>3</cp:revision>
  <dcterms:created xsi:type="dcterms:W3CDTF">2021-03-17T20:29:08Z</dcterms:created>
  <dcterms:modified xsi:type="dcterms:W3CDTF">2023-01-13T17:24:34Z</dcterms:modified>
</cp:coreProperties>
</file>