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33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B2F9-64FD-4A3C-95E3-DF79411E8B7F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432D-58C0-4BA0-9790-94A7B80B79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r>
              <a:rPr lang="en-US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районная проектно-исследовательская конференция</a:t>
            </a:r>
            <a:br>
              <a:rPr lang="ru-RU" altLang="ru-RU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 «Моё первое </a:t>
            </a:r>
            <a: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открытие»</a:t>
            </a:r>
            <a:r>
              <a:rPr lang="en-US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«Астрономия»</a:t>
            </a:r>
            <a:b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исследовательской работы: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«Пусть всегда будет Солнце!»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ученик 2 класса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МОУ «СОШ с. </a:t>
            </a:r>
            <a:r>
              <a:rPr lang="ru-RU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Тёпловка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Тугушев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Искандер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Одинокова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Н.Н.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Мой первый научный эксперимент. Опрос одноклассников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20210507_1843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24847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20210507_18455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4104456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6333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/>
              <a:t>1</a:t>
            </a:r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Знаете ли вы каково строение Солнца?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да - 2 ответа;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нет  - 21 ответ.</a:t>
            </a: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Что будет, если Солнце погаснет?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погибнет всё живое – 23 ответа;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погибнут животные и растения -0 ответов;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погибнут люди – 0 ответов.</a:t>
            </a: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3)Для кого важнее Солнце?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для людей- 0 ответов;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для животных и растений– 0 ответов;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для всех- 23 ответа.</a:t>
            </a: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Что важнее: Солнце или Земля?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Солнце -1ответ;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Земля – 1 ответ;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все – 21 ответ.</a:t>
            </a: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Знаете ли вы, каково расстояние от Земли до Солнца?</a:t>
            </a:r>
            <a:endParaRPr lang="ru-RU" sz="7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да – 0 ответов;</a:t>
            </a:r>
          </a:p>
          <a:p>
            <a:r>
              <a:rPr lang="ru-RU" sz="7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нет – 23 ответа.</a:t>
            </a:r>
          </a:p>
          <a:p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0805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4.Заключение.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3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Изучив </a:t>
            </a:r>
            <a:r>
              <a:rPr lang="ru-RU" sz="3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научно-познавательную литературу, проведя научный эксперимент и опрос одноклассников, я пришёл к выводу, что Солнце даёт жизнь всему живому на Земле. Жизнь без Солнца на планете невозможна.</a:t>
            </a:r>
          </a:p>
          <a:p>
            <a:pPr algn="just"/>
            <a:r>
              <a:rPr lang="ru-RU" sz="3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 работы достигнута – я узнал, что Солнце – это звезда, которая представляет собой гигантский раскалённый шар. Оно имеет большое значение в жизни животных, растений и человека. Солнце является источником света и тепла для жизни животных, растений и человека. Свет – это жизнь для живых организмов. А тепло – это необходимое условие для жизни.</a:t>
            </a:r>
          </a:p>
          <a:p>
            <a:pPr algn="just"/>
            <a:r>
              <a:rPr lang="ru-RU" sz="3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Уверен, что та небольшая работа, которую я провёл, нужна всем, чтобы понять, как важно быть наблюдательным, начитанным, любить и беречь свою планету.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9795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Тучка прячется за лес,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солнышко с небес.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такое чистое, 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Доброе, лучистое.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 мы его достали,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 его расцеловали.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(Г. Бойко)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7588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sz="4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sz="4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4800" dirty="0">
                <a:solidFill>
                  <a:srgbClr val="0000FF"/>
                </a:solidFill>
              </a:rPr>
              <a:t> </a:t>
            </a:r>
            <a:r>
              <a:rPr lang="ru-RU" sz="4800" dirty="0" smtClean="0">
                <a:solidFill>
                  <a:srgbClr val="0000FF"/>
                </a:solidFill>
              </a:rPr>
              <a:t>  </a:t>
            </a:r>
            <a:r>
              <a:rPr lang="ru-RU" sz="4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1.Введение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7504" y="1417639"/>
            <a:ext cx="8136686" cy="4895166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</a:t>
            </a:r>
            <a: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садится</a:t>
            </a:r>
            <a:b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За </a:t>
            </a:r>
            <a:r>
              <a:rPr lang="ru-RU" sz="29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дальный</a:t>
            </a:r>
            <a: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неба круг,</a:t>
            </a:r>
            <a:b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И </a:t>
            </a:r>
            <a: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тень с горы ложится</a:t>
            </a:r>
            <a:br>
              <a:rPr lang="ru-RU" sz="2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На </a:t>
            </a:r>
            <a:r>
              <a:rPr lang="ru-RU" sz="29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пестровидный</a:t>
            </a:r>
            <a:r>
              <a:rPr lang="ru-RU" sz="2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луг…</a:t>
            </a:r>
          </a:p>
          <a:p>
            <a:endParaRPr lang="ru-RU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– самый знакомый всем людям астрономический объект. Это звезда, дающая нам жизнь. Из-за него днём все другие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Разберём теперь что такое Солнце.</a:t>
            </a:r>
          </a:p>
          <a:p>
            <a:endParaRPr lang="ru-RU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069024" y="-94565"/>
            <a:ext cx="30059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94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9438" algn="l"/>
              </a:tabLst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9438" algn="l"/>
              </a:tabLst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6624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моего исследования: </a:t>
            </a:r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как можно больше о Солнце и его значении для всего живого на Земле.</a:t>
            </a:r>
          </a:p>
          <a:p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9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материалы по данному вопросу в литературе.</a:t>
            </a:r>
          </a:p>
          <a:p>
            <a:pPr eaLnBrk="0" fontAlgn="base" hangingPunct="0"/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Узнать общие сведения о Солнце как о звезде.</a:t>
            </a:r>
          </a:p>
          <a:p>
            <a:pPr eaLnBrk="0" fontAlgn="base" hangingPunct="0"/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3.Провести небольшое исследование значения Солнца для всего живого на Земле.</a:t>
            </a:r>
          </a:p>
          <a:p>
            <a:pPr eaLnBrk="0" fontAlgn="base" hangingPunct="0"/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 основе собственных наблюдений прийти к определённому заключению.  </a:t>
            </a:r>
          </a:p>
          <a:p>
            <a:pPr eaLnBrk="0" fontAlgn="base" hangingPunct="0"/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большинство из нас не знает о том, что представляет из себя, и, какое значение для нашей планеты имеет Солнце.</a:t>
            </a:r>
          </a:p>
          <a:p>
            <a:pPr eaLnBrk="0" fontAlgn="base" hangingPunct="0"/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Солнце.  </a:t>
            </a:r>
          </a:p>
          <a:p>
            <a:pPr eaLnBrk="0" fontAlgn="base" hangingPunct="0"/>
            <a:r>
              <a:rPr lang="ru-RU" sz="9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9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сведения о Солнце как о звезде.  </a:t>
            </a:r>
          </a:p>
          <a:p>
            <a:pPr eaLnBrk="0" fontAlgn="base" hangingPunct="0"/>
            <a:r>
              <a:rPr lang="ru-RU" dirty="0">
                <a:solidFill>
                  <a:srgbClr val="0000FF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3775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2.Теоретическая часть. Общие сведения о Солнце.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Происхождение Солнца.</a:t>
            </a:r>
            <a:endParaRPr lang="ru-RU" sz="2800" dirty="0"/>
          </a:p>
        </p:txBody>
      </p:sp>
      <p:pic>
        <p:nvPicPr>
          <p:cNvPr id="4" name="Рисунок 3" descr="https://avatars.mds.yandex.net/get-turbo/1381115/rtha136cc6be36a6429470153e3f8ae758f/max_g480_c12_r16x9_pd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80928"/>
            <a:ext cx="433082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ttps://top-kirov.ru/assets/mgr/images/afisha/2018/09/geya-yarilo-i-luna/2018-09-25-allshp5ijiay-dazhdbog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394472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0015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2.2.Строение солнца.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mxcpslides_sun_structure_author_strelnikova_victoria_viktorovna_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7638"/>
            <a:ext cx="7416824" cy="4963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217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2.3. Солнце и Солнечная система.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нашей Солнечной системы входят 8 больших планет. Они расположены в соответствии с увеличением расстояния от центральной звезды: Меркурий, Венера, Земля, Марс, Юпитер, Сатурн, Уран, Нептун. Все планеты вращаются вокруг Солнца по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орбитам.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379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ocuments.iu.ru/6712967f-32d6-44a5-bec9-a986449d3b54/0/image00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638"/>
            <a:ext cx="8568952" cy="6466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01258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3.Практическая часть. Влияние Солнца на жизнь на Земле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 Значение Солнца для всего живого на Земле. Интересные факты о нашем Солнце.</a:t>
            </a:r>
            <a:endParaRPr lang="ru-RU" sz="27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Солнца для нашей планеты и всего живого на ней очень велико.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User\Desktop\mxcpden-solnca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6624736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7022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Температура фотосферы Солнца — 5500 °C. Однако в короне Солнца она может достигать 10 миллионов °C.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Солнце не имеет чётких границ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Расстояние от Земли до Солнца — 149,5 млн км.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Солнечному свету и теплу требуется около 8 минут, чтобы долететь до нашей планеты. Следовательно, расстояние от Земли до Солнца составляет 8 световых минут.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92% объёма Солнца — водород.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Треть россиян полагает, что Солнце вращается вокруг Земли, согласно данным опроса.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Наши глаза, точно так же, как и кожа, могут получить солнечный ожог.</a:t>
            </a:r>
          </a:p>
          <a:p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Молния в 5 раз горячее поверхности Солнца.</a:t>
            </a:r>
          </a:p>
          <a:p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 У 35% людей разглядывание Солнца вызывает желание чихнуть.</a:t>
            </a:r>
          </a:p>
          <a:p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 Примерно через 5 миллиардов лет Солнце истощит запасы водорода и гелия, превратившись в гигантскую красную звезду, и поглотит Меркурий, Венеру и, возможно, Землю.</a:t>
            </a:r>
          </a:p>
          <a:p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 Атмосфера Солнца в 300 раз горячее, чем его поверхность.</a:t>
            </a:r>
          </a:p>
          <a:p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8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сейчас находится примерно в середине своего жизненного цикла</a:t>
            </a:r>
            <a:r>
              <a:rPr lang="ru-RU" sz="4500" dirty="0">
                <a:solidFill>
                  <a:srgbClr val="0000FF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45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e2122df16cc92d769dc966fa7cf6c3dc8978a3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296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IV районная проектно-исследовательская конференция   младших школьников «Моё первое открытие» Секция «Астрономия» Тема исследовательской работы:  «Пусть всегда будет Солнце!» </vt:lpstr>
      <vt:lpstr>1.Введение</vt:lpstr>
      <vt:lpstr>Презентация PowerPoint</vt:lpstr>
      <vt:lpstr>2.Теоретическая часть. Общие сведения о Солнце. 2.1. Происхождение Солнца.</vt:lpstr>
      <vt:lpstr>2.2.Строение солнца.</vt:lpstr>
      <vt:lpstr>2.3. Солнце и Солнечная система.</vt:lpstr>
      <vt:lpstr>Презентация PowerPoint</vt:lpstr>
      <vt:lpstr>3.Практическая часть. Влияние Солнца на жизнь на Земле. 3.1. Значение Солнца для всего живого на Земле. Интересные факты о нашем Солнце.</vt:lpstr>
      <vt:lpstr>Презентация PowerPoint</vt:lpstr>
      <vt:lpstr>3.2. Мой первый научный эксперимент. Опрос одноклассников</vt:lpstr>
      <vt:lpstr>Презентация PowerPoint</vt:lpstr>
      <vt:lpstr>4.Заключение. 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Пользователь</cp:lastModifiedBy>
  <cp:revision>13</cp:revision>
  <dcterms:created xsi:type="dcterms:W3CDTF">2014-03-16T12:00:12Z</dcterms:created>
  <dcterms:modified xsi:type="dcterms:W3CDTF">2021-05-07T16:33:22Z</dcterms:modified>
</cp:coreProperties>
</file>