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>
        <p:guide orient="horz" pos="2159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29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8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758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5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9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9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21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6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68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60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6A01C-0DD9-4E57-AE16-58CD4C10A940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AE023-F8C1-442A-90F6-CFF259BB0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4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83174"/>
            <a:ext cx="9144000" cy="206497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dirty="0"/>
              <a:t>«По страницам детских журналов»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13984" y="4460167"/>
            <a:ext cx="5598075" cy="165576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ru-RU" altLang="en-US" dirty="0"/>
              <a:t>Подготовила учитель начальных </a:t>
            </a:r>
            <a:r>
              <a:rPr lang="ru-RU" altLang="en-US" dirty="0" smtClean="0"/>
              <a:t>классов</a:t>
            </a:r>
            <a:r>
              <a:rPr lang="en-US" altLang="en-US" dirty="0" smtClean="0"/>
              <a:t> </a:t>
            </a:r>
            <a:r>
              <a:rPr lang="ru-RU" altLang="en-US" dirty="0" smtClean="0"/>
              <a:t>ГБОУ школы № 484</a:t>
            </a:r>
            <a:r>
              <a:rPr lang="ru-RU" dirty="0" smtClean="0"/>
              <a:t> </a:t>
            </a:r>
            <a:endParaRPr lang="ru-RU" dirty="0"/>
          </a:p>
          <a:p>
            <a:pPr algn="r">
              <a:spcBef>
                <a:spcPts val="0"/>
              </a:spcBef>
              <a:defRPr/>
            </a:pPr>
            <a:r>
              <a:rPr lang="ru-RU" dirty="0" smtClean="0"/>
              <a:t>Барсукова </a:t>
            </a:r>
            <a:r>
              <a:rPr lang="ru-RU" dirty="0"/>
              <a:t>А</a:t>
            </a:r>
            <a:r>
              <a:rPr lang="ru-RU" altLang="en-US" dirty="0"/>
              <a:t>нна Сергеевна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92" y="3696789"/>
            <a:ext cx="1995416" cy="2913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46519" t="16875" r="25972" b="12411"/>
          <a:stretch/>
        </p:blipFill>
        <p:spPr>
          <a:xfrm>
            <a:off x="3078870" y="3696789"/>
            <a:ext cx="2015573" cy="2913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655" y="1406769"/>
            <a:ext cx="1101500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err="1" smtClean="0"/>
              <a:t>Журна́л</a:t>
            </a:r>
            <a:r>
              <a:rPr lang="ru-RU" sz="3200" dirty="0" smtClean="0"/>
              <a:t> – периодическое </a:t>
            </a:r>
            <a:r>
              <a:rPr lang="ru-RU" sz="3200" dirty="0"/>
              <a:t>издание в виде книжки, содержащей статьи и художественные произведения разных авторов</a:t>
            </a:r>
            <a:r>
              <a:rPr lang="ru-RU" sz="3200" dirty="0" smtClean="0"/>
              <a:t>.                                                 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/>
              <a:t>                                                      (Толковый словарь С. И. Ожегова)</a:t>
            </a:r>
            <a:endParaRPr lang="ru-RU" sz="3200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1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9144" y="1688123"/>
            <a:ext cx="102131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err="1" smtClean="0"/>
              <a:t>Периоди́ка</a:t>
            </a:r>
            <a:r>
              <a:rPr lang="ru-RU" sz="3200" b="1" dirty="0" smtClean="0"/>
              <a:t> </a:t>
            </a:r>
            <a:r>
              <a:rPr lang="ru-RU" sz="3200" dirty="0" smtClean="0"/>
              <a:t>– печатная продукция, выходящая через определенный промежуток времени.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/>
              <a:t>                                             (Толковый словарь С. И. Ожегова)</a:t>
            </a:r>
          </a:p>
          <a:p>
            <a:pPr algn="just">
              <a:lnSpc>
                <a:spcPct val="150000"/>
              </a:lnSpc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61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5313" y="592428"/>
            <a:ext cx="9646649" cy="499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Обложка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Название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Номер и год издания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Периодичность выхода журнала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Иллюстрации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dirty="0" smtClean="0"/>
              <a:t>Имеется ли текст на обложке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7096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редактор татьяна андросенк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0"/>
          <a:stretch/>
        </p:blipFill>
        <p:spPr bwMode="auto">
          <a:xfrm>
            <a:off x="1177462" y="1012873"/>
            <a:ext cx="9837541" cy="543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625" y="309489"/>
            <a:ext cx="11854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Главный редактор журнала «</a:t>
            </a:r>
            <a:r>
              <a:rPr lang="ru-RU" sz="2700" dirty="0" err="1" smtClean="0"/>
              <a:t>Мурзилка</a:t>
            </a:r>
            <a:r>
              <a:rPr lang="ru-RU" sz="2700" dirty="0" smtClean="0"/>
              <a:t>» – </a:t>
            </a:r>
            <a:r>
              <a:rPr lang="ru-RU" sz="2700" dirty="0" err="1" smtClean="0"/>
              <a:t>Татья́на</a:t>
            </a:r>
            <a:r>
              <a:rPr lang="ru-RU" sz="2700" dirty="0" smtClean="0"/>
              <a:t> </a:t>
            </a:r>
            <a:r>
              <a:rPr lang="ru-RU" sz="2700" dirty="0" err="1" smtClean="0"/>
              <a:t>Фили́пповна</a:t>
            </a:r>
            <a:r>
              <a:rPr lang="ru-RU" sz="2700" dirty="0" smtClean="0"/>
              <a:t> </a:t>
            </a:r>
            <a:r>
              <a:rPr lang="ru-RU" sz="2700" dirty="0" err="1" smtClean="0"/>
              <a:t>Андро́сенко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1955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4738" y="309489"/>
            <a:ext cx="11207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Главный редактор журнала «</a:t>
            </a:r>
            <a:r>
              <a:rPr lang="ru-RU" sz="2700" dirty="0" err="1" smtClean="0"/>
              <a:t>Читайка</a:t>
            </a:r>
            <a:r>
              <a:rPr lang="ru-RU" sz="2700" dirty="0" smtClean="0"/>
              <a:t>» – </a:t>
            </a:r>
            <a:r>
              <a:rPr lang="ru-RU" sz="2700" dirty="0" err="1" smtClean="0"/>
              <a:t>Татья́на</a:t>
            </a:r>
            <a:r>
              <a:rPr lang="ru-RU" sz="2700" dirty="0" smtClean="0"/>
              <a:t> </a:t>
            </a:r>
            <a:r>
              <a:rPr lang="ru-RU" sz="2700" dirty="0" err="1" smtClean="0"/>
              <a:t>Дми́триевна</a:t>
            </a:r>
            <a:r>
              <a:rPr lang="ru-RU" sz="2700" dirty="0" smtClean="0"/>
              <a:t> </a:t>
            </a:r>
            <a:r>
              <a:rPr lang="ru-RU" sz="2700" dirty="0" err="1" smtClean="0"/>
              <a:t>Жу́кова</a:t>
            </a:r>
            <a:endParaRPr lang="ru-RU" sz="2700" dirty="0"/>
          </a:p>
        </p:txBody>
      </p:sp>
      <p:pic>
        <p:nvPicPr>
          <p:cNvPr id="2052" name="Picture 4" descr="Картинки по запросу редактор татьяна дмитриевна жук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398" y="1015657"/>
            <a:ext cx="4769215" cy="560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60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333" y="1841918"/>
            <a:ext cx="105648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err="1" smtClean="0">
                <a:solidFill>
                  <a:srgbClr val="000000"/>
                </a:solidFill>
                <a:ea typeface="Times New Roman" panose="02020603050405020304" pitchFamily="18" charset="0"/>
              </a:rPr>
              <a:t>Тира́ж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- количество экземпляров печатного издания, выпущенных для читателей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/>
              <a:t>                                                 (Толковый словарь С. И. Ожегова)</a:t>
            </a:r>
            <a:endParaRPr lang="ru-RU" sz="32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49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1" y="461899"/>
            <a:ext cx="6907237" cy="6632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600" dirty="0">
                <a:ea typeface="Calibri" panose="020F0502020204030204" pitchFamily="34" charset="0"/>
                <a:cs typeface="Times New Roman" panose="02020603050405020304" pitchFamily="18" charset="0"/>
              </a:rPr>
              <a:t>План</a:t>
            </a:r>
            <a:r>
              <a:rPr lang="ru-RU" sz="2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6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/>
              <a:t>Как </a:t>
            </a:r>
            <a:r>
              <a:rPr lang="ru-RU" sz="2600" dirty="0"/>
              <a:t>называется журнал?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Для кого предназначен?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С какого года выпускается?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Как часто выходит?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Каков тираж журнала?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Кто главный редактор?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Какие рубрики содержит?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600" dirty="0"/>
              <a:t>Почему советуете прочитать этот журнал?</a:t>
            </a:r>
          </a:p>
          <a:p>
            <a:pPr lvl="0" algn="just">
              <a:lnSpc>
                <a:spcPct val="150000"/>
              </a:lnSpc>
              <a:buSzPts val="1000"/>
              <a:tabLst>
                <a:tab pos="288925" algn="l"/>
              </a:tabLst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76290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468" y="887348"/>
            <a:ext cx="10607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задание: </a:t>
            </a:r>
          </a:p>
          <a:p>
            <a:pPr algn="ctr">
              <a:lnSpc>
                <a:spcPct val="150000"/>
              </a:lnSpc>
            </a:pP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Выберите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любимый журнал и составьте о нем рассказ по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плану;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Расскажите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герое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Подберите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интересную информацию о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журнале;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4) Почему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журнал «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Мурзилка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» до сих пор актуален?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620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20000000000000000000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20000000000000000000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201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«По страницам детских журналов»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страницам детских журналов»</dc:title>
  <dc:creator>Анна Барсукова</dc:creator>
  <cp:lastModifiedBy>acer</cp:lastModifiedBy>
  <cp:revision>16</cp:revision>
  <dcterms:created xsi:type="dcterms:W3CDTF">2019-11-06T23:31:27Z</dcterms:created>
  <dcterms:modified xsi:type="dcterms:W3CDTF">2023-01-14T18:30:11Z</dcterms:modified>
  <cp:version>0906.0100.01</cp:version>
</cp:coreProperties>
</file>