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60" r:id="rId5"/>
    <p:sldId id="259" r:id="rId6"/>
    <p:sldId id="258" r:id="rId7"/>
    <p:sldId id="261" r:id="rId8"/>
    <p:sldId id="262" r:id="rId9"/>
    <p:sldId id="263" r:id="rId10"/>
    <p:sldId id="264" r:id="rId11"/>
    <p:sldId id="265" r:id="rId12"/>
    <p:sldId id="268" r:id="rId13"/>
    <p:sldId id="267" r:id="rId14"/>
    <p:sldId id="270" r:id="rId15"/>
    <p:sldId id="271" r:id="rId16"/>
    <p:sldId id="272" r:id="rId17"/>
    <p:sldId id="266" r:id="rId18"/>
    <p:sldId id="269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8AA4-C440-4A00-ABCB-D744BCA2CE86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B59C-161D-4447-8B49-DE6A49809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40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8AA4-C440-4A00-ABCB-D744BCA2CE86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B59C-161D-4447-8B49-DE6A49809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13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8AA4-C440-4A00-ABCB-D744BCA2CE86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B59C-161D-4447-8B49-DE6A49809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975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8AA4-C440-4A00-ABCB-D744BCA2CE86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B59C-161D-4447-8B49-DE6A49809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26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8AA4-C440-4A00-ABCB-D744BCA2CE86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B59C-161D-4447-8B49-DE6A49809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6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8AA4-C440-4A00-ABCB-D744BCA2CE86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B59C-161D-4447-8B49-DE6A49809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112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8AA4-C440-4A00-ABCB-D744BCA2CE86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B59C-161D-4447-8B49-DE6A49809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15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8AA4-C440-4A00-ABCB-D744BCA2CE86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B59C-161D-4447-8B49-DE6A49809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643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8AA4-C440-4A00-ABCB-D744BCA2CE86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B59C-161D-4447-8B49-DE6A49809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43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8AA4-C440-4A00-ABCB-D744BCA2CE86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B59C-161D-4447-8B49-DE6A49809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732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8AA4-C440-4A00-ABCB-D744BCA2CE86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B59C-161D-4447-8B49-DE6A49809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382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88AA4-C440-4A00-ABCB-D744BCA2CE86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0B59C-161D-4447-8B49-DE6A49809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508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799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043238" y="1543049"/>
            <a:ext cx="630078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Сказочные загадки</a:t>
            </a:r>
          </a:p>
        </p:txBody>
      </p:sp>
    </p:spTree>
    <p:extLst>
      <p:ext uri="{BB962C8B-B14F-4D97-AF65-F5344CB8AC3E}">
        <p14:creationId xmlns:p14="http://schemas.microsoft.com/office/powerpoint/2010/main" val="1642275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85851" y="1171575"/>
            <a:ext cx="56123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решить задачу нашу,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Призадумайся всерьёз: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чём Медведь однажды Машу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пирогами вместе нёс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(Короб)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H="1">
            <a:off x="7058025" y="1171575"/>
            <a:ext cx="4114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этой сказке Уголёк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речку мостик сжёг.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же поскорей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троих его друзей.</a:t>
            </a:r>
          </a:p>
          <a:p>
            <a:pPr lvl="0" algn="ctr"/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(Пузырь, Соломинка и   Лапоть)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14750" y="3371850"/>
            <a:ext cx="480252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Хрю-хрю-хрю- каких три братца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волка не боятся,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зверь тот хищный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разрушит дом кирпичный?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(Три поросёнка) 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41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14425" y="1071563"/>
            <a:ext cx="35861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Была она артисткой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Прекрасной, как звезда.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злого Карабаса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Сбежала навсегда.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(Мальвина)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72324" y="1071563"/>
            <a:ext cx="37004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у Бабы у Яги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Зачерствели пироги.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Зато есть замечательный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Аппарат летательный.</a:t>
            </a:r>
          </a:p>
          <a:p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(Ступа)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86200" y="3128963"/>
            <a:ext cx="4586288" cy="2008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послушал брат сестрицу-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 из лужи пить водицу…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когда воды напился,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в кого он превратился?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(Козлёночка) 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06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14425" y="1071563"/>
            <a:ext cx="35861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Золушки с ножки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Свалилась случайно,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Была не простою она,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хрустальной.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(Туфелька)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72324" y="1071563"/>
            <a:ext cx="37004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Приказала их принцесса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Принести зимой из леса.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Принести зимой цветы!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какие? Помнишь ты?</a:t>
            </a:r>
          </a:p>
          <a:p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(Подснежники)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86200" y="3128963"/>
            <a:ext cx="4586288" cy="2008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послушал брат сестрицу-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 из лужи пить водицу…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когда воды напился,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в кого он превратился?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(Козлёночка) 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13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14424" y="1071563"/>
            <a:ext cx="44148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за птицы за подружки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Помогли взлететь лягушке?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(Утки)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43738" y="1071563"/>
            <a:ext cx="41862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зайчиха, и волчица-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бегут к нему лечиться.</a:t>
            </a:r>
          </a:p>
          <a:p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(Айболит)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85838" y="2600326"/>
            <a:ext cx="98869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три, и три у них коня,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врагам страшней огня.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(Три богатыря)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43738" y="2600326"/>
            <a:ext cx="39433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чем у Золушки карета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Была на огороде летом?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(Тыква) 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952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8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14425" y="1071563"/>
            <a:ext cx="35861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Уплетая калачи,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Ехал парень на печи.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Прокатился по деревне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женился на царевне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(Емеля)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72324" y="1071563"/>
            <a:ext cx="43291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 серебра и злата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сундуках своих он спрятал.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мрачном он дворце живёт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чужих невест крадёт.</a:t>
            </a:r>
          </a:p>
          <a:p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(Кощей Бессмертный)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00512" y="3114675"/>
            <a:ext cx="4371975" cy="1953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Буратино их зарыл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чудесном поле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глупым был,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учился в школе.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(Монеты) 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667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8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14425" y="1071563"/>
            <a:ext cx="35861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Алёнушки- сестрицы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Унесли братишку птицы.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Высоко они летят,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Далеко они глядят.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(Гуси- лебеди)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72324" y="1071563"/>
            <a:ext cx="43291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Разлилась в лесу вода,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Плачут зайчики: «Беда!»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же зайцев в трудный час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беды нежданно спас?</a:t>
            </a:r>
          </a:p>
          <a:p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(Дед </a:t>
            </a:r>
            <a:r>
              <a:rPr lang="ru-RU" sz="24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Мазай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71900" y="3128963"/>
            <a:ext cx="4700587" cy="1924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сумел поймать 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волчишку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поймал лису и мишку.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поймал их не сачком,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поймал он их бочком.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(Бычок- смоляной бочок) 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88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8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14424" y="1071563"/>
            <a:ext cx="47291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лесу передом стоит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кривой трубой дымит.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 Яга - лесная бабка-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печи зевает сладко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(Избушка на курьих ножках)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72324" y="1071563"/>
            <a:ext cx="43291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Стрела у Ивана-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птица в полёте.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Невеста Ивана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Живёт на болоте.</a:t>
            </a:r>
          </a:p>
          <a:p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(Лягушка)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14763" y="3429000"/>
            <a:ext cx="46577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грозу под проливным дождём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мудреца поплыли в нём.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(Таз) 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878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14424" y="1071563"/>
            <a:ext cx="44148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Подскажи нам, Алладин,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живёт твой верный джинн?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(В лампе)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72324" y="1071563"/>
            <a:ext cx="37004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Покупала самовар,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спасал её комар</a:t>
            </a:r>
          </a:p>
          <a:p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(Муха Цокотуха)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14424" y="2728914"/>
            <a:ext cx="44148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за девочка такая-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снежинка в небе тает?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(Снегурочка)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72324" y="2728914"/>
            <a:ext cx="37004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отмоет чисто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Даже трубочиста?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Мойдодыр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038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8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14425" y="1071563"/>
            <a:ext cx="39433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с виду кажется простым,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ведь бывает золотым.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зря его 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Тортила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дне пруда хранила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(Ключик)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72324" y="1071563"/>
            <a:ext cx="43291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у них ни  рук, ни ног,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Емеля с ними строг.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морозною зимой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отправил за водой</a:t>
            </a:r>
          </a:p>
          <a:p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(Вёдра)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43413" y="3010555"/>
            <a:ext cx="40290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друг у Ивана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Немного горбатый,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сделал счастливым его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богатым.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(Конёк- Горбунок) 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844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799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085850" y="857251"/>
            <a:ext cx="100726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интереса у дошкольников к художественной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литературе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знания детей о русских народных сказках;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-Развивать любознательность, 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воображение, внимательность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любовь к народному творчеству;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-Воспитывать интерес, уважение к сказкам и сказочным персонажам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843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3075" y="2700338"/>
            <a:ext cx="1285875" cy="1147762"/>
          </a:xfrm>
        </p:spPr>
        <p:txBody>
          <a:bodyPr>
            <a:normAutofit/>
          </a:bodyPr>
          <a:lstStyle/>
          <a:p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28700" y="1157287"/>
            <a:ext cx="414337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Внучка к бабушке пошла,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Пироги ей понесла.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Серый Волк за ней следил,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Обманул и проглотил.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(Красная Шапочка)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00776" y="1157288"/>
            <a:ext cx="47148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 простым моим вопросом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потратишь много сил: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мальчишку с длинным носом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полена смастерил?</a:t>
            </a:r>
          </a:p>
          <a:p>
            <a:pPr lvl="0"/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(Папа Карло)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86274" y="3096279"/>
            <a:ext cx="37004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Бабушка Варвара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Всюду их искала.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залезла чуть в трубу,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они нашлись… на лбу.</a:t>
            </a:r>
          </a:p>
          <a:p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(Очки)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27400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01538" cy="68579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14426" y="1271588"/>
            <a:ext cx="4171950" cy="2010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Чуть женой крота не стала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усатого жука;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ласточкой летала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Высоко под облака.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(</a:t>
            </a:r>
            <a:r>
              <a:rPr lang="ru-RU" sz="24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Дюймовочка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429500" y="1271588"/>
            <a:ext cx="35433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пел под гитару,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Тоски не тая: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«Пропала Мальвина-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Невеста моя…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(Пьеро)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57750" y="3210580"/>
            <a:ext cx="3741403" cy="1926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розовых уха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розовый хвостик,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Ходил с Винни-Пухом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к кролику в гости.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(Пятачок)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977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28714" y="1200150"/>
            <a:ext cx="3657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жаркой Африке живёт,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потянет, то толкнёт.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Айболита как-то раз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разбойников он спас.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(Тяни-толкай)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715125" y="1300163"/>
            <a:ext cx="378618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Затрезвонил телефон: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Позвонил в квартиру слон,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за ним заговорил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зубастый…</a:t>
            </a:r>
          </a:p>
          <a:p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(Крокодил)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6250" y="3239155"/>
            <a:ext cx="366660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Убежали от грязнули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Чашки, ложки и кастрюли.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Ищет их она, зовёт,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дороге слёзы льёт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(Бабушка Федора)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4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71600" y="1371600"/>
            <a:ext cx="4343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неведомых дорожках-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 её на курьих ножках.</a:t>
            </a:r>
          </a:p>
          <a:p>
            <a:pPr lvl="0"/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(Баба- Яга)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72338" y="1371600"/>
            <a:ext cx="36290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вороны та плутовка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Сыр отнять сумела ловко</a:t>
            </a:r>
          </a:p>
          <a:p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(Лиса)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71601" y="3086100"/>
            <a:ext cx="41290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него голов немало,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Языки в ни х- словно жало.</a:t>
            </a:r>
          </a:p>
          <a:p>
            <a:pPr lvl="0"/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(Змей Горыныч)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72337" y="3578404"/>
            <a:ext cx="39576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ним малыш знаком давно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к нему влетел в окно.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(</a:t>
            </a:r>
            <a:r>
              <a:rPr lang="ru-RU" sz="24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Карлсон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75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28713" y="1243014"/>
            <a:ext cx="584906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детстве все над ним смеялись,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Оттолкнуть его старались: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никто не знал, что он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Белым лебедем рождён.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(Гадкий утёнок)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77780" y="1243014"/>
            <a:ext cx="42093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Знает утка, знает птица,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Кощея смерть таится.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же это за предмет?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Дай, дружок, скорей ответ.</a:t>
            </a:r>
          </a:p>
          <a:p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(Яйцо)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29113" y="3182006"/>
            <a:ext cx="367188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Ждали маму с молоком,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пустили волка в дом.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Кем же были эти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Маленькие дети?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(Семеро козлят)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89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395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14425" y="1328738"/>
            <a:ext cx="418623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старик закинул в море,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рыбку изловить,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старухе не простою,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хозяйкой моря быть?</a:t>
            </a:r>
          </a:p>
          <a:p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(Невод)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 flipH="1">
            <a:off x="7258050" y="1471613"/>
            <a:ext cx="3871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муки он был печён,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окошке был стужён.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Убежал от бабки с дедом,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лисе он стал обедом.</a:t>
            </a:r>
          </a:p>
          <a:p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(Колобок)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14826" y="3410604"/>
            <a:ext cx="477430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Сладких яблок аромат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Заманил ту птицу в сад.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Перья светятся огнём,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светло вокруг, как днём.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(Жар-птица) 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543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43000" y="1171575"/>
            <a:ext cx="47816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Вспомнил я о нём недаром-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Потому, что он силён: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Семерых одним ударом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Убивать умеет он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(Храбрый портняжка)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67638" y="1171575"/>
            <a:ext cx="411947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хозяина любил,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Верно он ему служил,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сапогах холил и злого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Людоеда победил.</a:t>
            </a:r>
          </a:p>
          <a:p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(Кот в сапогах)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43400" y="3343275"/>
            <a:ext cx="420833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этот царь родился-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Сразу в море очутился.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бочке плыл по морю он,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Звался этот царь…</a:t>
            </a:r>
          </a:p>
          <a:p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(</a:t>
            </a:r>
            <a:r>
              <a:rPr lang="ru-RU" sz="24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Гвидон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6232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1099</Words>
  <Application>Microsoft Office PowerPoint</Application>
  <PresentationFormat>Широкоэкранный</PresentationFormat>
  <Paragraphs>235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31</cp:revision>
  <dcterms:created xsi:type="dcterms:W3CDTF">2023-01-13T18:26:21Z</dcterms:created>
  <dcterms:modified xsi:type="dcterms:W3CDTF">2023-01-14T18:41:31Z</dcterms:modified>
</cp:coreProperties>
</file>