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1" r:id="rId4"/>
    <p:sldId id="258" r:id="rId5"/>
    <p:sldId id="264" r:id="rId6"/>
    <p:sldId id="266" r:id="rId7"/>
    <p:sldId id="267" r:id="rId8"/>
    <p:sldId id="268" r:id="rId9"/>
    <p:sldId id="269" r:id="rId10"/>
    <p:sldId id="270" r:id="rId11"/>
    <p:sldId id="271" r:id="rId12"/>
    <p:sldId id="265" r:id="rId13"/>
    <p:sldId id="260" r:id="rId14"/>
    <p:sldId id="273" r:id="rId15"/>
    <p:sldId id="262" r:id="rId16"/>
    <p:sldId id="272" r:id="rId17"/>
    <p:sldId id="274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7B6BC77-C7DD-40C5-9910-4DB491FAA035}" v="799" dt="2022-01-17T11:33:33.2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90" d="100"/>
          <a:sy n="90" d="100"/>
        </p:scale>
        <p:origin x="84" y="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79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727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261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711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369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76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02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335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754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695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16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FB779-270B-4192-84BA-A697F48306DC}" type="datetimeFigureOut">
              <a:rPr lang="ru-RU" smtClean="0"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979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54296" y="640080"/>
            <a:ext cx="6894576" cy="3566160"/>
          </a:xfrm>
        </p:spPr>
        <p:txBody>
          <a:bodyPr anchor="b">
            <a:normAutofit/>
          </a:bodyPr>
          <a:lstStyle/>
          <a:p>
            <a:pPr algn="l"/>
            <a:r>
              <a:rPr lang="ru-RU" sz="6600">
                <a:cs typeface="Calibri Light"/>
              </a:rPr>
              <a:t>ДНИ НЕДЕЛИ</a:t>
            </a:r>
            <a:endParaRPr lang="ru-RU" sz="6600"/>
          </a:p>
        </p:txBody>
      </p:sp>
      <p:pic>
        <p:nvPicPr>
          <p:cNvPr id="5" name="Picture 4" descr="Переключение календаря">
            <a:extLst>
              <a:ext uri="{FF2B5EF4-FFF2-40B4-BE49-F238E27FC236}">
                <a16:creationId xmlns:a16="http://schemas.microsoft.com/office/drawing/2014/main" id="{49EAD1FD-01EA-4D96-833E-DEBA2911D1C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4049786" cy="6857990"/>
          </a:xfrm>
          <a:custGeom>
            <a:avLst/>
            <a:gdLst/>
            <a:ahLst/>
            <a:cxnLst/>
            <a:rect l="l" t="t" r="r" b="b"/>
            <a:pathLst>
              <a:path w="4049806" h="6858000">
                <a:moveTo>
                  <a:pt x="0" y="0"/>
                </a:moveTo>
                <a:lnTo>
                  <a:pt x="4018525" y="0"/>
                </a:lnTo>
                <a:lnTo>
                  <a:pt x="4019816" y="10931"/>
                </a:lnTo>
                <a:cubicBezTo>
                  <a:pt x="4034945" y="94836"/>
                  <a:pt x="4032275" y="179884"/>
                  <a:pt x="4036343" y="264297"/>
                </a:cubicBezTo>
                <a:cubicBezTo>
                  <a:pt x="4041301" y="367652"/>
                  <a:pt x="4035072" y="471135"/>
                  <a:pt x="4032911" y="574617"/>
                </a:cubicBezTo>
                <a:cubicBezTo>
                  <a:pt x="4031004" y="662717"/>
                  <a:pt x="4022232" y="750690"/>
                  <a:pt x="4025029" y="838916"/>
                </a:cubicBezTo>
                <a:cubicBezTo>
                  <a:pt x="4025029" y="841968"/>
                  <a:pt x="4025029" y="845019"/>
                  <a:pt x="4025029" y="848070"/>
                </a:cubicBezTo>
                <a:cubicBezTo>
                  <a:pt x="4017020" y="945068"/>
                  <a:pt x="4017020" y="1042576"/>
                  <a:pt x="4025029" y="1139574"/>
                </a:cubicBezTo>
                <a:cubicBezTo>
                  <a:pt x="4027609" y="1179950"/>
                  <a:pt x="4026885" y="1220466"/>
                  <a:pt x="4022868" y="1260728"/>
                </a:cubicBezTo>
                <a:cubicBezTo>
                  <a:pt x="4019054" y="1311960"/>
                  <a:pt x="4006849" y="1364083"/>
                  <a:pt x="4015621" y="1414934"/>
                </a:cubicBezTo>
                <a:cubicBezTo>
                  <a:pt x="4021367" y="1456784"/>
                  <a:pt x="4024558" y="1498940"/>
                  <a:pt x="4025156" y="1541172"/>
                </a:cubicBezTo>
                <a:cubicBezTo>
                  <a:pt x="4029478" y="1635755"/>
                  <a:pt x="4025283" y="1730847"/>
                  <a:pt x="4023757" y="1825685"/>
                </a:cubicBezTo>
                <a:cubicBezTo>
                  <a:pt x="4021850" y="1936286"/>
                  <a:pt x="4024647" y="2046634"/>
                  <a:pt x="4015748" y="2157235"/>
                </a:cubicBezTo>
                <a:cubicBezTo>
                  <a:pt x="4010790" y="2246581"/>
                  <a:pt x="4010790" y="2336130"/>
                  <a:pt x="4015748" y="2425476"/>
                </a:cubicBezTo>
                <a:cubicBezTo>
                  <a:pt x="4018164" y="2507473"/>
                  <a:pt x="4030495" y="2588454"/>
                  <a:pt x="4028461" y="2671214"/>
                </a:cubicBezTo>
                <a:cubicBezTo>
                  <a:pt x="4026046" y="2767832"/>
                  <a:pt x="4014604" y="2863940"/>
                  <a:pt x="4018164" y="2960685"/>
                </a:cubicBezTo>
                <a:cubicBezTo>
                  <a:pt x="4019816" y="3006832"/>
                  <a:pt x="4019944" y="3052980"/>
                  <a:pt x="4020961" y="3099127"/>
                </a:cubicBezTo>
                <a:cubicBezTo>
                  <a:pt x="4021978" y="3154682"/>
                  <a:pt x="4032021" y="3210110"/>
                  <a:pt x="4026427" y="3265665"/>
                </a:cubicBezTo>
                <a:cubicBezTo>
                  <a:pt x="4017147" y="3358087"/>
                  <a:pt x="3993120" y="3448857"/>
                  <a:pt x="4008121" y="3543567"/>
                </a:cubicBezTo>
                <a:cubicBezTo>
                  <a:pt x="4016384" y="3595690"/>
                  <a:pt x="4025791" y="3647940"/>
                  <a:pt x="4030495" y="3700571"/>
                </a:cubicBezTo>
                <a:cubicBezTo>
                  <a:pt x="4034690" y="3747608"/>
                  <a:pt x="4045369" y="3795408"/>
                  <a:pt x="4037233" y="3842191"/>
                </a:cubicBezTo>
                <a:cubicBezTo>
                  <a:pt x="4030368" y="3882237"/>
                  <a:pt x="4034055" y="3922282"/>
                  <a:pt x="4028715" y="3962327"/>
                </a:cubicBezTo>
                <a:cubicBezTo>
                  <a:pt x="4021723" y="4014831"/>
                  <a:pt x="4017910" y="4068352"/>
                  <a:pt x="4012697" y="4121111"/>
                </a:cubicBezTo>
                <a:cubicBezTo>
                  <a:pt x="4007866" y="4169038"/>
                  <a:pt x="4004307" y="4216838"/>
                  <a:pt x="4017020" y="4261841"/>
                </a:cubicBezTo>
                <a:cubicBezTo>
                  <a:pt x="4048039" y="4375112"/>
                  <a:pt x="4031004" y="4487748"/>
                  <a:pt x="4019308" y="4600257"/>
                </a:cubicBezTo>
                <a:cubicBezTo>
                  <a:pt x="4013587" y="4655049"/>
                  <a:pt x="4005197" y="4712765"/>
                  <a:pt x="4017910" y="4762853"/>
                </a:cubicBezTo>
                <a:cubicBezTo>
                  <a:pt x="4041428" y="4851716"/>
                  <a:pt x="4022995" y="4936764"/>
                  <a:pt x="4012824" y="5021432"/>
                </a:cubicBezTo>
                <a:cubicBezTo>
                  <a:pt x="4002654" y="5106099"/>
                  <a:pt x="4000239" y="5189495"/>
                  <a:pt x="4018037" y="5272637"/>
                </a:cubicBezTo>
                <a:cubicBezTo>
                  <a:pt x="4030495" y="5331116"/>
                  <a:pt x="4030495" y="5390612"/>
                  <a:pt x="4032021" y="5449600"/>
                </a:cubicBezTo>
                <a:cubicBezTo>
                  <a:pt x="4032911" y="5486339"/>
                  <a:pt x="4019308" y="5523842"/>
                  <a:pt x="4010282" y="5560582"/>
                </a:cubicBezTo>
                <a:cubicBezTo>
                  <a:pt x="3994009" y="5626943"/>
                  <a:pt x="3988162" y="5694321"/>
                  <a:pt x="4010282" y="5759029"/>
                </a:cubicBezTo>
                <a:cubicBezTo>
                  <a:pt x="4040793" y="5848655"/>
                  <a:pt x="4058336" y="5938407"/>
                  <a:pt x="4045623" y="6033117"/>
                </a:cubicBezTo>
                <a:cubicBezTo>
                  <a:pt x="4038377" y="6091724"/>
                  <a:pt x="4036597" y="6151347"/>
                  <a:pt x="4025664" y="6209190"/>
                </a:cubicBezTo>
                <a:cubicBezTo>
                  <a:pt x="4007358" y="6304790"/>
                  <a:pt x="4013841" y="6399882"/>
                  <a:pt x="4028461" y="6494211"/>
                </a:cubicBezTo>
                <a:cubicBezTo>
                  <a:pt x="4038542" y="6573081"/>
                  <a:pt x="4039610" y="6652829"/>
                  <a:pt x="4031639" y="6731941"/>
                </a:cubicBezTo>
                <a:lnTo>
                  <a:pt x="4022913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1" name="sketchy line">
            <a:extLst>
              <a:ext uri="{FF2B5EF4-FFF2-40B4-BE49-F238E27FC236}">
                <a16:creationId xmlns:a16="http://schemas.microsoft.com/office/drawing/2014/main" id="{82580482-BA80-420A-8A05-C58E97F26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6" y="4409267"/>
            <a:ext cx="4242816" cy="18288"/>
          </a:xfrm>
          <a:custGeom>
            <a:avLst/>
            <a:gdLst>
              <a:gd name="connsiteX0" fmla="*/ 0 w 4242816"/>
              <a:gd name="connsiteY0" fmla="*/ 0 h 18288"/>
              <a:gd name="connsiteX1" fmla="*/ 690973 w 4242816"/>
              <a:gd name="connsiteY1" fmla="*/ 0 h 18288"/>
              <a:gd name="connsiteX2" fmla="*/ 1212233 w 4242816"/>
              <a:gd name="connsiteY2" fmla="*/ 0 h 18288"/>
              <a:gd name="connsiteX3" fmla="*/ 1860778 w 4242816"/>
              <a:gd name="connsiteY3" fmla="*/ 0 h 18288"/>
              <a:gd name="connsiteX4" fmla="*/ 2424466 w 4242816"/>
              <a:gd name="connsiteY4" fmla="*/ 0 h 18288"/>
              <a:gd name="connsiteX5" fmla="*/ 3115439 w 4242816"/>
              <a:gd name="connsiteY5" fmla="*/ 0 h 18288"/>
              <a:gd name="connsiteX6" fmla="*/ 3636699 w 4242816"/>
              <a:gd name="connsiteY6" fmla="*/ 0 h 18288"/>
              <a:gd name="connsiteX7" fmla="*/ 4242816 w 4242816"/>
              <a:gd name="connsiteY7" fmla="*/ 0 h 18288"/>
              <a:gd name="connsiteX8" fmla="*/ 4242816 w 4242816"/>
              <a:gd name="connsiteY8" fmla="*/ 18288 h 18288"/>
              <a:gd name="connsiteX9" fmla="*/ 3636699 w 4242816"/>
              <a:gd name="connsiteY9" fmla="*/ 18288 h 18288"/>
              <a:gd name="connsiteX10" fmla="*/ 3030583 w 4242816"/>
              <a:gd name="connsiteY10" fmla="*/ 18288 h 18288"/>
              <a:gd name="connsiteX11" fmla="*/ 2466894 w 4242816"/>
              <a:gd name="connsiteY11" fmla="*/ 18288 h 18288"/>
              <a:gd name="connsiteX12" fmla="*/ 1988062 w 4242816"/>
              <a:gd name="connsiteY12" fmla="*/ 18288 h 18288"/>
              <a:gd name="connsiteX13" fmla="*/ 1466802 w 4242816"/>
              <a:gd name="connsiteY13" fmla="*/ 18288 h 18288"/>
              <a:gd name="connsiteX14" fmla="*/ 860686 w 4242816"/>
              <a:gd name="connsiteY14" fmla="*/ 18288 h 18288"/>
              <a:gd name="connsiteX15" fmla="*/ 0 w 4242816"/>
              <a:gd name="connsiteY15" fmla="*/ 18288 h 18288"/>
              <a:gd name="connsiteX16" fmla="*/ 0 w 4242816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2816" h="18288" fill="none" extrusionOk="0">
                <a:moveTo>
                  <a:pt x="0" y="0"/>
                </a:moveTo>
                <a:cubicBezTo>
                  <a:pt x="249934" y="1471"/>
                  <a:pt x="379877" y="-29444"/>
                  <a:pt x="690973" y="0"/>
                </a:cubicBezTo>
                <a:cubicBezTo>
                  <a:pt x="1002069" y="29444"/>
                  <a:pt x="1021583" y="17501"/>
                  <a:pt x="1212233" y="0"/>
                </a:cubicBezTo>
                <a:cubicBezTo>
                  <a:pt x="1402883" y="-17501"/>
                  <a:pt x="1678760" y="5386"/>
                  <a:pt x="1860778" y="0"/>
                </a:cubicBezTo>
                <a:cubicBezTo>
                  <a:pt x="2042796" y="-5386"/>
                  <a:pt x="2245608" y="-22401"/>
                  <a:pt x="2424466" y="0"/>
                </a:cubicBezTo>
                <a:cubicBezTo>
                  <a:pt x="2603324" y="22401"/>
                  <a:pt x="2890020" y="33806"/>
                  <a:pt x="3115439" y="0"/>
                </a:cubicBezTo>
                <a:cubicBezTo>
                  <a:pt x="3340858" y="-33806"/>
                  <a:pt x="3428300" y="18628"/>
                  <a:pt x="3636699" y="0"/>
                </a:cubicBezTo>
                <a:cubicBezTo>
                  <a:pt x="3845098" y="-18628"/>
                  <a:pt x="4108824" y="5541"/>
                  <a:pt x="4242816" y="0"/>
                </a:cubicBezTo>
                <a:cubicBezTo>
                  <a:pt x="4242066" y="4160"/>
                  <a:pt x="4243125" y="10356"/>
                  <a:pt x="4242816" y="18288"/>
                </a:cubicBezTo>
                <a:cubicBezTo>
                  <a:pt x="4113424" y="32735"/>
                  <a:pt x="3768327" y="47567"/>
                  <a:pt x="3636699" y="18288"/>
                </a:cubicBezTo>
                <a:cubicBezTo>
                  <a:pt x="3505071" y="-10991"/>
                  <a:pt x="3294208" y="-4990"/>
                  <a:pt x="3030583" y="18288"/>
                </a:cubicBezTo>
                <a:cubicBezTo>
                  <a:pt x="2766958" y="41566"/>
                  <a:pt x="2649277" y="20974"/>
                  <a:pt x="2466894" y="18288"/>
                </a:cubicBezTo>
                <a:cubicBezTo>
                  <a:pt x="2284511" y="15602"/>
                  <a:pt x="2151277" y="1154"/>
                  <a:pt x="1988062" y="18288"/>
                </a:cubicBezTo>
                <a:cubicBezTo>
                  <a:pt x="1824847" y="35422"/>
                  <a:pt x="1691359" y="9265"/>
                  <a:pt x="1466802" y="18288"/>
                </a:cubicBezTo>
                <a:cubicBezTo>
                  <a:pt x="1242245" y="27311"/>
                  <a:pt x="1006161" y="36605"/>
                  <a:pt x="860686" y="18288"/>
                </a:cubicBezTo>
                <a:cubicBezTo>
                  <a:pt x="715211" y="-29"/>
                  <a:pt x="242774" y="46538"/>
                  <a:pt x="0" y="18288"/>
                </a:cubicBezTo>
                <a:cubicBezTo>
                  <a:pt x="-146" y="11482"/>
                  <a:pt x="-422" y="5192"/>
                  <a:pt x="0" y="0"/>
                </a:cubicBezTo>
                <a:close/>
              </a:path>
              <a:path w="4242816" h="18288" stroke="0" extrusionOk="0">
                <a:moveTo>
                  <a:pt x="0" y="0"/>
                </a:moveTo>
                <a:cubicBezTo>
                  <a:pt x="259751" y="-14018"/>
                  <a:pt x="356632" y="-15007"/>
                  <a:pt x="521260" y="0"/>
                </a:cubicBezTo>
                <a:cubicBezTo>
                  <a:pt x="685888" y="15007"/>
                  <a:pt x="885786" y="5167"/>
                  <a:pt x="1212233" y="0"/>
                </a:cubicBezTo>
                <a:cubicBezTo>
                  <a:pt x="1538680" y="-5167"/>
                  <a:pt x="1458849" y="7951"/>
                  <a:pt x="1691065" y="0"/>
                </a:cubicBezTo>
                <a:cubicBezTo>
                  <a:pt x="1923281" y="-7951"/>
                  <a:pt x="1985780" y="-16303"/>
                  <a:pt x="2169897" y="0"/>
                </a:cubicBezTo>
                <a:cubicBezTo>
                  <a:pt x="2354014" y="16303"/>
                  <a:pt x="2633054" y="-2739"/>
                  <a:pt x="2776014" y="0"/>
                </a:cubicBezTo>
                <a:cubicBezTo>
                  <a:pt x="2918974" y="2739"/>
                  <a:pt x="3112688" y="-15682"/>
                  <a:pt x="3339702" y="0"/>
                </a:cubicBezTo>
                <a:cubicBezTo>
                  <a:pt x="3566716" y="15682"/>
                  <a:pt x="4015278" y="-28467"/>
                  <a:pt x="4242816" y="0"/>
                </a:cubicBezTo>
                <a:cubicBezTo>
                  <a:pt x="4243501" y="7633"/>
                  <a:pt x="4242294" y="10002"/>
                  <a:pt x="4242816" y="18288"/>
                </a:cubicBezTo>
                <a:cubicBezTo>
                  <a:pt x="3924964" y="16283"/>
                  <a:pt x="3746362" y="-1805"/>
                  <a:pt x="3551843" y="18288"/>
                </a:cubicBezTo>
                <a:cubicBezTo>
                  <a:pt x="3357324" y="38381"/>
                  <a:pt x="3126422" y="47156"/>
                  <a:pt x="2860870" y="18288"/>
                </a:cubicBezTo>
                <a:cubicBezTo>
                  <a:pt x="2595318" y="-10580"/>
                  <a:pt x="2572437" y="11441"/>
                  <a:pt x="2297182" y="18288"/>
                </a:cubicBezTo>
                <a:cubicBezTo>
                  <a:pt x="2021927" y="25135"/>
                  <a:pt x="1916908" y="33601"/>
                  <a:pt x="1733493" y="18288"/>
                </a:cubicBezTo>
                <a:cubicBezTo>
                  <a:pt x="1550078" y="2975"/>
                  <a:pt x="1412440" y="27896"/>
                  <a:pt x="1212233" y="18288"/>
                </a:cubicBezTo>
                <a:cubicBezTo>
                  <a:pt x="1012026" y="8680"/>
                  <a:pt x="914386" y="13859"/>
                  <a:pt x="648545" y="18288"/>
                </a:cubicBezTo>
                <a:cubicBezTo>
                  <a:pt x="382704" y="22717"/>
                  <a:pt x="233522" y="39342"/>
                  <a:pt x="0" y="18288"/>
                </a:cubicBezTo>
                <a:cubicBezTo>
                  <a:pt x="-772" y="13661"/>
                  <a:pt x="-839" y="849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8EC09BA-CB5A-462B-8742-851170E3CF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88206"/>
            <a:ext cx="10515600" cy="4351338"/>
          </a:xfrm>
          <a:ln>
            <a:solidFill>
              <a:srgbClr val="0070C0"/>
            </a:solidFill>
          </a:ln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4000" dirty="0" err="1">
                <a:latin typeface="Bookman Old Style"/>
              </a:rPr>
              <a:t>Xīng</a:t>
            </a:r>
            <a:r>
              <a:rPr lang="ru-RU" sz="4000" dirty="0">
                <a:latin typeface="Bookman Old Style"/>
              </a:rPr>
              <a:t> </a:t>
            </a:r>
            <a:r>
              <a:rPr lang="ru-RU" sz="4000" dirty="0" err="1">
                <a:latin typeface="Bookman Old Style"/>
              </a:rPr>
              <a:t>qī</a:t>
            </a:r>
            <a:r>
              <a:rPr lang="ru-RU" sz="4000" dirty="0">
                <a:latin typeface="Bookman Old Style"/>
              </a:rPr>
              <a:t> </a:t>
            </a:r>
            <a:r>
              <a:rPr lang="ru-RU" sz="4000" dirty="0" err="1">
                <a:latin typeface="Bookman Old Style"/>
              </a:rPr>
              <a:t>liù</a:t>
            </a:r>
            <a:r>
              <a:rPr lang="ru-RU" sz="4000" dirty="0">
                <a:latin typeface="Bookman Old Style"/>
              </a:rPr>
              <a:t>  </a:t>
            </a:r>
            <a:endParaRPr lang="ru-RU" sz="4000">
              <a:latin typeface="Calibri" panose="020F0502020204030204"/>
              <a:cs typeface="Calibri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ja-JP" altLang="en-US" sz="7200">
                <a:latin typeface="Bookman Old Style"/>
                <a:ea typeface="ＭＳ Ｐゴシック"/>
              </a:rPr>
              <a:t>    </a:t>
            </a:r>
            <a:r>
              <a:rPr lang="ja-JP" sz="7200">
                <a:latin typeface="Bookman Old Style"/>
                <a:ea typeface="ＭＳ Ｐゴシック"/>
              </a:rPr>
              <a:t>星期</a:t>
            </a:r>
            <a:r>
              <a:rPr lang="ja-JP" sz="7200" b="1">
                <a:latin typeface="Bookman Old Style"/>
                <a:ea typeface="ＭＳ Ｐゴシック"/>
              </a:rPr>
              <a:t>六</a:t>
            </a:r>
            <a:r>
              <a:rPr lang="ru-RU" sz="7200" dirty="0">
                <a:latin typeface="Bookman Old Style"/>
              </a:rPr>
              <a:t>    </a:t>
            </a:r>
            <a:r>
              <a:rPr lang="ru-RU" sz="4000" dirty="0">
                <a:latin typeface="Bookman Old Style"/>
              </a:rPr>
              <a:t> </a:t>
            </a:r>
            <a:endParaRPr lang="ru-RU" sz="4000">
              <a:latin typeface="Calibri" panose="020F0502020204030204"/>
              <a:cs typeface="Calibri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4800" dirty="0">
                <a:latin typeface="Bookman Old Style"/>
              </a:rPr>
              <a:t>суббота</a:t>
            </a:r>
            <a:endParaRPr lang="ru-RU" sz="48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725188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D17D80F9-3620-4BD9-B3BF-64AFA1D8D8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89883"/>
            <a:ext cx="10515600" cy="4351338"/>
          </a:xfrm>
          <a:ln>
            <a:solidFill>
              <a:srgbClr val="0070C0"/>
            </a:solidFill>
          </a:ln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4000" dirty="0">
                <a:latin typeface="Bookman Old Style"/>
              </a:rPr>
              <a:t>     </a:t>
            </a:r>
            <a:r>
              <a:rPr lang="ru-RU" sz="4000" dirty="0" err="1">
                <a:latin typeface="Bookman Old Style"/>
              </a:rPr>
              <a:t>Xīng</a:t>
            </a:r>
            <a:r>
              <a:rPr lang="ru-RU" sz="4000" dirty="0">
                <a:latin typeface="Bookman Old Style"/>
              </a:rPr>
              <a:t> </a:t>
            </a:r>
            <a:r>
              <a:rPr lang="ru-RU" sz="4000" dirty="0" err="1">
                <a:latin typeface="Bookman Old Style"/>
              </a:rPr>
              <a:t>qī</a:t>
            </a:r>
            <a:r>
              <a:rPr lang="ru-RU" sz="4000" dirty="0">
                <a:latin typeface="Bookman Old Style"/>
              </a:rPr>
              <a:t>  </a:t>
            </a:r>
            <a:r>
              <a:rPr lang="ru-RU" sz="4000" dirty="0" err="1">
                <a:latin typeface="Bookman Old Style"/>
              </a:rPr>
              <a:t>rì</a:t>
            </a:r>
            <a:r>
              <a:rPr lang="ru-RU" sz="4000" dirty="0">
                <a:latin typeface="Bookman Old Style"/>
              </a:rPr>
              <a:t>       </a:t>
            </a:r>
            <a:endParaRPr lang="ru-RU" sz="4000" dirty="0">
              <a:latin typeface="Calibri" panose="020F0502020204030204"/>
              <a:cs typeface="Calibri" panose="020F0502020204030204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ja-JP" altLang="en-US" sz="8000">
                <a:latin typeface="Bookman Old Style"/>
                <a:ea typeface="ＭＳ Ｐゴシック"/>
                <a:cs typeface="Calibri" panose="020F0502020204030204"/>
              </a:rPr>
              <a:t>星期</a:t>
            </a:r>
            <a:r>
              <a:rPr lang="ja-JP" altLang="en-US" sz="8000" b="1">
                <a:latin typeface="Bookman Old Style"/>
                <a:ea typeface="ＭＳ Ｐゴシック"/>
                <a:cs typeface="Calibri" panose="020F0502020204030204"/>
              </a:rPr>
              <a:t>日</a:t>
            </a:r>
            <a:endParaRPr lang="ru-RU" sz="8000">
              <a:latin typeface="Calibri" panose="020F0502020204030204"/>
              <a:ea typeface="ＭＳ Ｐゴシック"/>
              <a:cs typeface="Calibri" panose="020F0502020204030204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4800" dirty="0">
                <a:latin typeface="Bookman Old Style"/>
              </a:rPr>
              <a:t>воскресенье</a:t>
            </a:r>
            <a:endParaRPr lang="ru-RU" sz="48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030028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01D0AF59-99C3-4251-AB9A-C966C6AD44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855405F-37A2-4869-9154-F8BE3BECE6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Рисунок 2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745CD125-6E80-4A25-B9CD-B2C34B4189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506982"/>
            <a:ext cx="10905066" cy="3844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6614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9C1D9F-BB0B-45CD-A0F9-D7346EA13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Bookman Old Style"/>
                <a:cs typeface="Calibri Light"/>
              </a:rPr>
              <a:t>ДНИ НЕДЕЛИ</a:t>
            </a:r>
            <a:endParaRPr lang="ru-RU" dirty="0">
              <a:latin typeface="Bookman Old Style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96939AD-7478-4306-95B8-A9CF4AD409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z="3200">
                <a:latin typeface="Bookman Old Style"/>
                <a:ea typeface="+mn-lt"/>
                <a:cs typeface="+mn-lt"/>
              </a:rPr>
              <a:t>星期</a:t>
            </a:r>
            <a:r>
              <a:rPr lang="ja-JP" altLang="en-US" sz="3200" b="1">
                <a:latin typeface="Bookman Old Style"/>
                <a:ea typeface="+mn-lt"/>
                <a:cs typeface="+mn-lt"/>
              </a:rPr>
              <a:t>一</a:t>
            </a:r>
            <a:r>
              <a:rPr lang="ru-RU" sz="3200" dirty="0">
                <a:latin typeface="Bookman Old Style"/>
                <a:ea typeface="+mn-lt"/>
                <a:cs typeface="+mn-lt"/>
              </a:rPr>
              <a:t>  - </a:t>
            </a:r>
            <a:r>
              <a:rPr lang="ru-RU" sz="3200" dirty="0" err="1">
                <a:latin typeface="Bookman Old Style"/>
                <a:ea typeface="+mn-lt"/>
                <a:cs typeface="+mn-lt"/>
              </a:rPr>
              <a:t>xīngqīyī</a:t>
            </a:r>
            <a:r>
              <a:rPr lang="ru-RU" sz="3200" dirty="0">
                <a:latin typeface="Bookman Old Style"/>
                <a:ea typeface="+mn-lt"/>
                <a:cs typeface="+mn-lt"/>
              </a:rPr>
              <a:t>       понедельник</a:t>
            </a:r>
          </a:p>
          <a:p>
            <a:r>
              <a:rPr lang="ja-JP" altLang="en-US" sz="3200">
                <a:latin typeface="Bookman Old Style"/>
                <a:ea typeface="+mn-lt"/>
                <a:cs typeface="+mn-lt"/>
              </a:rPr>
              <a:t>星期</a:t>
            </a:r>
            <a:r>
              <a:rPr lang="ja-JP" altLang="en-US" sz="3200" b="1">
                <a:latin typeface="Bookman Old Style"/>
                <a:ea typeface="+mn-lt"/>
                <a:cs typeface="+mn-lt"/>
              </a:rPr>
              <a:t>二</a:t>
            </a:r>
            <a:r>
              <a:rPr lang="ru-RU" sz="3200" dirty="0">
                <a:latin typeface="Bookman Old Style"/>
                <a:ea typeface="+mn-lt"/>
                <a:cs typeface="+mn-lt"/>
              </a:rPr>
              <a:t>  - </a:t>
            </a:r>
            <a:r>
              <a:rPr lang="ru-RU" sz="3200" dirty="0" err="1">
                <a:latin typeface="Bookman Old Style"/>
                <a:ea typeface="+mn-lt"/>
                <a:cs typeface="+mn-lt"/>
              </a:rPr>
              <a:t>xīngqī’èr</a:t>
            </a:r>
            <a:r>
              <a:rPr lang="ru-RU" sz="3200" dirty="0">
                <a:latin typeface="Bookman Old Style"/>
                <a:ea typeface="+mn-lt"/>
                <a:cs typeface="+mn-lt"/>
              </a:rPr>
              <a:t>      вторник</a:t>
            </a:r>
            <a:endParaRPr lang="ru-RU" sz="3200" dirty="0">
              <a:latin typeface="Bookman Old Style"/>
              <a:cs typeface="Calibri"/>
            </a:endParaRPr>
          </a:p>
          <a:p>
            <a:r>
              <a:rPr lang="ja-JP" altLang="en-US" sz="3200">
                <a:latin typeface="Bookman Old Style"/>
                <a:ea typeface="+mn-lt"/>
                <a:cs typeface="+mn-lt"/>
              </a:rPr>
              <a:t>星期</a:t>
            </a:r>
            <a:r>
              <a:rPr lang="ja-JP" altLang="en-US" sz="3200" b="1">
                <a:latin typeface="Bookman Old Style"/>
                <a:ea typeface="+mn-lt"/>
                <a:cs typeface="+mn-lt"/>
              </a:rPr>
              <a:t>三</a:t>
            </a:r>
            <a:r>
              <a:rPr lang="ru-RU" sz="3200" dirty="0">
                <a:latin typeface="Bookman Old Style"/>
                <a:ea typeface="+mn-lt"/>
                <a:cs typeface="+mn-lt"/>
              </a:rPr>
              <a:t>  - </a:t>
            </a:r>
            <a:r>
              <a:rPr lang="ru-RU" sz="3200" dirty="0" err="1">
                <a:latin typeface="Bookman Old Style"/>
                <a:ea typeface="+mn-lt"/>
                <a:cs typeface="+mn-lt"/>
              </a:rPr>
              <a:t>xīngqīsān</a:t>
            </a:r>
            <a:r>
              <a:rPr lang="ru-RU" sz="3200" dirty="0">
                <a:latin typeface="Bookman Old Style"/>
                <a:ea typeface="+mn-lt"/>
                <a:cs typeface="+mn-lt"/>
              </a:rPr>
              <a:t>    среда</a:t>
            </a:r>
          </a:p>
          <a:p>
            <a:r>
              <a:rPr lang="ja-JP" altLang="en-US" sz="3200">
                <a:latin typeface="Bookman Old Style"/>
                <a:ea typeface="+mn-lt"/>
                <a:cs typeface="+mn-lt"/>
              </a:rPr>
              <a:t>星期</a:t>
            </a:r>
            <a:r>
              <a:rPr lang="ja-JP" altLang="en-US" sz="3200" b="1">
                <a:latin typeface="Bookman Old Style"/>
                <a:ea typeface="+mn-lt"/>
                <a:cs typeface="+mn-lt"/>
              </a:rPr>
              <a:t>四</a:t>
            </a:r>
            <a:r>
              <a:rPr lang="ru-RU" sz="3200" dirty="0">
                <a:latin typeface="Bookman Old Style"/>
                <a:ea typeface="+mn-lt"/>
                <a:cs typeface="+mn-lt"/>
              </a:rPr>
              <a:t>  - </a:t>
            </a:r>
            <a:r>
              <a:rPr lang="ru-RU" sz="3200" dirty="0" err="1">
                <a:latin typeface="Bookman Old Style"/>
                <a:ea typeface="+mn-lt"/>
                <a:cs typeface="+mn-lt"/>
              </a:rPr>
              <a:t>xīngqīsì</a:t>
            </a:r>
            <a:r>
              <a:rPr lang="ru-RU" sz="3200" dirty="0">
                <a:latin typeface="Bookman Old Style"/>
                <a:ea typeface="+mn-lt"/>
                <a:cs typeface="+mn-lt"/>
              </a:rPr>
              <a:t>       четверг</a:t>
            </a:r>
            <a:endParaRPr lang="ru-RU" sz="3200" dirty="0">
              <a:latin typeface="Bookman Old Style"/>
              <a:cs typeface="Calibri"/>
            </a:endParaRPr>
          </a:p>
          <a:p>
            <a:r>
              <a:rPr lang="ja-JP" sz="3200">
                <a:latin typeface="Bookman Old Style"/>
                <a:ea typeface="+mn-lt"/>
                <a:cs typeface="+mn-lt"/>
              </a:rPr>
              <a:t>星期</a:t>
            </a:r>
            <a:r>
              <a:rPr lang="ja-JP" sz="3200" b="1">
                <a:latin typeface="Bookman Old Style"/>
                <a:ea typeface="+mn-lt"/>
                <a:cs typeface="+mn-lt"/>
              </a:rPr>
              <a:t>五</a:t>
            </a:r>
            <a:r>
              <a:rPr lang="ru-RU" sz="3200" dirty="0">
                <a:latin typeface="Bookman Old Style"/>
                <a:ea typeface="+mn-lt"/>
                <a:cs typeface="+mn-lt"/>
              </a:rPr>
              <a:t>  - </a:t>
            </a:r>
            <a:r>
              <a:rPr lang="ru-RU" sz="3200" dirty="0" err="1">
                <a:latin typeface="Bookman Old Style"/>
                <a:ea typeface="+mn-lt"/>
                <a:cs typeface="+mn-lt"/>
              </a:rPr>
              <a:t>xīngqīwǔ</a:t>
            </a:r>
            <a:r>
              <a:rPr lang="ru-RU" sz="3200" dirty="0">
                <a:latin typeface="Bookman Old Style"/>
                <a:ea typeface="+mn-lt"/>
                <a:cs typeface="+mn-lt"/>
              </a:rPr>
              <a:t>      пятница</a:t>
            </a:r>
          </a:p>
          <a:p>
            <a:r>
              <a:rPr lang="ja-JP" altLang="en-US" sz="3200">
                <a:latin typeface="Bookman Old Style"/>
                <a:ea typeface="+mn-lt"/>
                <a:cs typeface="+mn-lt"/>
              </a:rPr>
              <a:t>星期</a:t>
            </a:r>
            <a:r>
              <a:rPr lang="ja-JP" altLang="en-US" sz="3200" b="1">
                <a:latin typeface="Bookman Old Style"/>
                <a:ea typeface="+mn-lt"/>
                <a:cs typeface="+mn-lt"/>
              </a:rPr>
              <a:t>六</a:t>
            </a:r>
            <a:r>
              <a:rPr lang="ru-RU" sz="3200" dirty="0">
                <a:latin typeface="Bookman Old Style"/>
                <a:ea typeface="+mn-lt"/>
                <a:cs typeface="+mn-lt"/>
              </a:rPr>
              <a:t>  - </a:t>
            </a:r>
            <a:r>
              <a:rPr lang="ru-RU" sz="3200" dirty="0" err="1">
                <a:latin typeface="Bookman Old Style"/>
                <a:ea typeface="+mn-lt"/>
                <a:cs typeface="+mn-lt"/>
              </a:rPr>
              <a:t>xīngqīliù</a:t>
            </a:r>
            <a:r>
              <a:rPr lang="ru-RU" sz="3200" dirty="0">
                <a:latin typeface="Bookman Old Style"/>
                <a:ea typeface="+mn-lt"/>
                <a:cs typeface="+mn-lt"/>
              </a:rPr>
              <a:t>      суббота</a:t>
            </a:r>
            <a:endParaRPr lang="ru-RU" sz="3200" dirty="0">
              <a:latin typeface="Bookman Old Style"/>
              <a:cs typeface="Calibri"/>
            </a:endParaRPr>
          </a:p>
          <a:p>
            <a:r>
              <a:rPr lang="ja-JP" altLang="en-US" sz="3200">
                <a:latin typeface="Bookman Old Style"/>
                <a:ea typeface="+mn-lt"/>
                <a:cs typeface="+mn-lt"/>
              </a:rPr>
              <a:t>星期</a:t>
            </a:r>
            <a:r>
              <a:rPr lang="ja-JP" altLang="en-US" sz="3200" b="1">
                <a:latin typeface="Bookman Old Style"/>
                <a:ea typeface="+mn-lt"/>
                <a:cs typeface="+mn-lt"/>
              </a:rPr>
              <a:t>日</a:t>
            </a:r>
            <a:r>
              <a:rPr lang="ru-RU" sz="3200" dirty="0">
                <a:latin typeface="Bookman Old Style"/>
                <a:ea typeface="+mn-lt"/>
                <a:cs typeface="+mn-lt"/>
              </a:rPr>
              <a:t>  - </a:t>
            </a:r>
            <a:r>
              <a:rPr lang="ru-RU" sz="3200" dirty="0" err="1">
                <a:latin typeface="Bookman Old Style"/>
                <a:ea typeface="+mn-lt"/>
                <a:cs typeface="+mn-lt"/>
              </a:rPr>
              <a:t>xīngqīrì</a:t>
            </a:r>
            <a:r>
              <a:rPr lang="ru-RU" sz="3200" dirty="0">
                <a:latin typeface="Bookman Old Style"/>
                <a:ea typeface="+mn-lt"/>
                <a:cs typeface="+mn-lt"/>
              </a:rPr>
              <a:t>        воскресенье</a:t>
            </a:r>
            <a:endParaRPr lang="ru-RU" sz="3200" dirty="0">
              <a:latin typeface="Bookman Old Style"/>
              <a:cs typeface="Calibri"/>
            </a:endParaRPr>
          </a:p>
          <a:p>
            <a:endParaRPr lang="ru-RU" dirty="0">
              <a:cs typeface="Calibri"/>
            </a:endParaRPr>
          </a:p>
          <a:p>
            <a:endParaRPr lang="ru-RU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669924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77D1452-F0B7-431E-9A24-D3F7103D85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552944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ounded Rectangle 20">
            <a:extLst>
              <a:ext uri="{FF2B5EF4-FFF2-40B4-BE49-F238E27FC236}">
                <a16:creationId xmlns:a16="http://schemas.microsoft.com/office/drawing/2014/main" id="{A660F4F9-5DF5-4F15-BE6A-CD8648BB11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9211" y="559407"/>
            <a:ext cx="6594522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3654A623-D7C0-42C6-92A7-213216E34F2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2137" y="804665"/>
            <a:ext cx="5248670" cy="5248670"/>
          </a:xfrm>
          <a:prstGeom prst="rect">
            <a:avLst/>
          </a:prstGeom>
          <a:effectLst/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28A70F26-8AF8-40CA-A1E8-0D259D83F8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5753" y="2438401"/>
            <a:ext cx="3667036" cy="377952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ja-JP" sz="4800" b="1">
                <a:ea typeface="+mn-lt"/>
                <a:cs typeface="+mn-lt"/>
              </a:rPr>
              <a:t>jǐ</a:t>
            </a:r>
            <a:r>
              <a:rPr lang="ja-JP" sz="4800">
                <a:ea typeface="+mn-lt"/>
                <a:cs typeface="+mn-lt"/>
              </a:rPr>
              <a:t> </a:t>
            </a:r>
            <a:endParaRPr lang="ja-JP" altLang="ru-RU" sz="4800">
              <a:ea typeface="ＭＳ Ｐゴシック"/>
              <a:cs typeface="+mn-lt"/>
            </a:endParaRPr>
          </a:p>
          <a:p>
            <a:pPr marL="0" indent="0" algn="ctr">
              <a:buNone/>
            </a:pPr>
            <a:r>
              <a:rPr lang="en-US" altLang="ja-JP" sz="4800" dirty="0">
                <a:ea typeface="+mn-lt"/>
                <a:cs typeface="+mn-lt"/>
              </a:rPr>
              <a:t>C</a:t>
            </a:r>
            <a:r>
              <a:rPr lang="ja-JP" sz="4800">
                <a:ea typeface="+mn-lt"/>
                <a:cs typeface="+mn-lt"/>
              </a:rPr>
              <a:t>колько?</a:t>
            </a:r>
            <a:endParaRPr lang="ja-JP" altLang="ru-RU" sz="4800">
              <a:ea typeface="ＭＳ Ｐゴシック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961809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5E22368-F99C-470A-87A7-7FFB7D7FFD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2077"/>
            <a:ext cx="10515600" cy="4351338"/>
          </a:xfrm>
          <a:ln>
            <a:solidFill>
              <a:srgbClr val="00B050"/>
            </a:solidFill>
          </a:ln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ja-JP" altLang="ru-RU">
                <a:latin typeface="Bookman Old Style"/>
                <a:ea typeface="+mn-lt"/>
                <a:cs typeface="+mn-lt"/>
              </a:rPr>
              <a:t>今 天   星 期</a:t>
            </a:r>
            <a:r>
              <a:rPr lang="ja-JP" altLang="ru-RU" b="1">
                <a:latin typeface="Bookman Old Style"/>
                <a:ea typeface="+mn-lt"/>
                <a:cs typeface="+mn-lt"/>
              </a:rPr>
              <a:t>几</a:t>
            </a:r>
            <a:r>
              <a:rPr lang="ru-RU" sz="2400" dirty="0">
                <a:latin typeface="Bookman Old Style"/>
                <a:ea typeface="+mn-lt"/>
                <a:cs typeface="+mn-lt"/>
              </a:rPr>
              <a:t>? </a:t>
            </a:r>
            <a:endParaRPr lang="ru-RU" sz="2400" dirty="0"/>
          </a:p>
          <a:p>
            <a:pPr marL="0" indent="0">
              <a:buNone/>
            </a:pPr>
            <a:r>
              <a:rPr lang="ru-RU" sz="2400" b="1" dirty="0" err="1">
                <a:latin typeface="Bookman Old Style"/>
                <a:ea typeface="+mn-lt"/>
                <a:cs typeface="+mn-lt"/>
              </a:rPr>
              <a:t>jìntiān</a:t>
            </a:r>
            <a:r>
              <a:rPr lang="ru-RU" sz="2400" dirty="0">
                <a:latin typeface="Bookman Old Style"/>
                <a:ea typeface="+mn-lt"/>
                <a:cs typeface="+mn-lt"/>
              </a:rPr>
              <a:t> </a:t>
            </a:r>
            <a:r>
              <a:rPr lang="ru-RU" sz="2400" dirty="0" err="1">
                <a:latin typeface="Bookman Old Style"/>
                <a:ea typeface="+mn-lt"/>
                <a:cs typeface="+mn-lt"/>
              </a:rPr>
              <a:t>xīngqījĭ</a:t>
            </a:r>
            <a:r>
              <a:rPr lang="ru-RU" dirty="0">
                <a:latin typeface="Bookman Old Style"/>
                <a:ea typeface="+mn-lt"/>
                <a:cs typeface="+mn-lt"/>
              </a:rPr>
              <a:t> - какой</a:t>
            </a:r>
            <a:r>
              <a:rPr lang="ru-RU" b="1" dirty="0">
                <a:latin typeface="Bookman Old Style"/>
                <a:ea typeface="+mn-lt"/>
                <a:cs typeface="+mn-lt"/>
              </a:rPr>
              <a:t> сегодня</a:t>
            </a:r>
            <a:r>
              <a:rPr lang="ru-RU" dirty="0">
                <a:latin typeface="Bookman Old Style"/>
                <a:ea typeface="+mn-lt"/>
                <a:cs typeface="+mn-lt"/>
              </a:rPr>
              <a:t> день недели?</a:t>
            </a:r>
            <a:endParaRPr lang="ru-RU"/>
          </a:p>
          <a:p>
            <a:pPr marL="0" indent="0">
              <a:buNone/>
            </a:pPr>
            <a:r>
              <a:rPr lang="ja-JP" altLang="ru-RU">
                <a:latin typeface="Bookman Old Style"/>
                <a:ea typeface="+mn-lt"/>
                <a:cs typeface="+mn-lt"/>
              </a:rPr>
              <a:t>昨 天   </a:t>
            </a:r>
            <a:r>
              <a:rPr lang="ja-JP" altLang="en-US">
                <a:latin typeface="Bookman Old Style"/>
                <a:ea typeface="+mn-lt"/>
                <a:cs typeface="+mn-lt"/>
              </a:rPr>
              <a:t>星 期</a:t>
            </a:r>
            <a:r>
              <a:rPr lang="ja-JP" altLang="en-US" b="1">
                <a:latin typeface="Bookman Old Style"/>
                <a:ea typeface="+mn-lt"/>
                <a:cs typeface="+mn-lt"/>
              </a:rPr>
              <a:t>几</a:t>
            </a:r>
            <a:r>
              <a:rPr lang="ru-RU" sz="2400" dirty="0">
                <a:latin typeface="Bookman Old Style"/>
                <a:ea typeface="+mn-lt"/>
                <a:cs typeface="+mn-lt"/>
              </a:rPr>
              <a:t>?</a:t>
            </a:r>
            <a:r>
              <a:rPr lang="ru-RU" dirty="0">
                <a:latin typeface="Bookman Old Style"/>
                <a:ea typeface="+mn-lt"/>
                <a:cs typeface="+mn-lt"/>
              </a:rPr>
              <a:t> </a:t>
            </a:r>
          </a:p>
          <a:p>
            <a:pPr marL="0" indent="0">
              <a:buNone/>
            </a:pPr>
            <a:r>
              <a:rPr lang="ru-RU" sz="2400" b="1" dirty="0" err="1">
                <a:latin typeface="Bookman Old Style"/>
                <a:ea typeface="+mn-lt"/>
                <a:cs typeface="+mn-lt"/>
              </a:rPr>
              <a:t>zuótiān</a:t>
            </a:r>
            <a:r>
              <a:rPr lang="ru-RU" sz="2400" dirty="0">
                <a:latin typeface="Bookman Old Style"/>
                <a:ea typeface="+mn-lt"/>
                <a:cs typeface="+mn-lt"/>
              </a:rPr>
              <a:t> </a:t>
            </a:r>
            <a:r>
              <a:rPr lang="ru-RU" sz="2400" dirty="0" err="1">
                <a:latin typeface="Bookman Old Style"/>
                <a:ea typeface="+mn-lt"/>
                <a:cs typeface="+mn-lt"/>
              </a:rPr>
              <a:t>xīngqījĭ</a:t>
            </a:r>
            <a:r>
              <a:rPr lang="ru-RU" sz="2400" dirty="0">
                <a:latin typeface="Bookman Old Style"/>
                <a:ea typeface="+mn-lt"/>
                <a:cs typeface="+mn-lt"/>
              </a:rPr>
              <a:t> </a:t>
            </a:r>
            <a:r>
              <a:rPr lang="ru-RU" dirty="0">
                <a:latin typeface="Bookman Old Style"/>
                <a:ea typeface="+mn-lt"/>
                <a:cs typeface="+mn-lt"/>
              </a:rPr>
              <a:t>- какой </a:t>
            </a:r>
            <a:r>
              <a:rPr lang="ru-RU" b="1" dirty="0">
                <a:latin typeface="Bookman Old Style"/>
                <a:ea typeface="+mn-lt"/>
                <a:cs typeface="+mn-lt"/>
              </a:rPr>
              <a:t>вчера</a:t>
            </a:r>
            <a:r>
              <a:rPr lang="ru-RU" dirty="0">
                <a:latin typeface="Bookman Old Style"/>
                <a:ea typeface="+mn-lt"/>
                <a:cs typeface="+mn-lt"/>
              </a:rPr>
              <a:t> был день недели?</a:t>
            </a:r>
            <a:endParaRPr lang="ru-RU"/>
          </a:p>
          <a:p>
            <a:pPr marL="0" indent="0">
              <a:buNone/>
            </a:pPr>
            <a:r>
              <a:rPr lang="ja-JP" altLang="ru-RU">
                <a:latin typeface="Bookman Old Style"/>
                <a:ea typeface="+mn-lt"/>
                <a:cs typeface="+mn-lt"/>
              </a:rPr>
              <a:t>明 天     </a:t>
            </a:r>
            <a:r>
              <a:rPr lang="ja-JP" altLang="en-US">
                <a:latin typeface="Bookman Old Style"/>
                <a:ea typeface="+mn-lt"/>
                <a:cs typeface="+mn-lt"/>
              </a:rPr>
              <a:t>星 期</a:t>
            </a:r>
            <a:r>
              <a:rPr lang="ja-JP" altLang="en-US" b="1">
                <a:latin typeface="Bookman Old Style"/>
                <a:ea typeface="+mn-lt"/>
                <a:cs typeface="+mn-lt"/>
              </a:rPr>
              <a:t>几</a:t>
            </a:r>
            <a:r>
              <a:rPr lang="ru-RU" sz="2400" dirty="0">
                <a:latin typeface="Bookman Old Style"/>
                <a:ea typeface="+mn-lt"/>
                <a:cs typeface="+mn-lt"/>
              </a:rPr>
              <a:t>?</a:t>
            </a:r>
          </a:p>
          <a:p>
            <a:pPr marL="0" indent="0">
              <a:buNone/>
            </a:pPr>
            <a:r>
              <a:rPr lang="ru-RU" sz="2400" b="1" dirty="0" err="1">
                <a:latin typeface="Bookman Old Style"/>
                <a:ea typeface="+mn-lt"/>
                <a:cs typeface="+mn-lt"/>
              </a:rPr>
              <a:t>míngtiān</a:t>
            </a:r>
            <a:r>
              <a:rPr lang="ru-RU" sz="2400" dirty="0">
                <a:latin typeface="Bookman Old Style"/>
                <a:ea typeface="+mn-lt"/>
                <a:cs typeface="+mn-lt"/>
              </a:rPr>
              <a:t> </a:t>
            </a:r>
            <a:r>
              <a:rPr lang="ru-RU" sz="2400" dirty="0" err="1">
                <a:latin typeface="Bookman Old Style"/>
                <a:ea typeface="+mn-lt"/>
                <a:cs typeface="+mn-lt"/>
              </a:rPr>
              <a:t>xīngqījĭ</a:t>
            </a:r>
            <a:r>
              <a:rPr lang="ru-RU" sz="2400" dirty="0">
                <a:latin typeface="Bookman Old Style"/>
                <a:ea typeface="+mn-lt"/>
                <a:cs typeface="+mn-lt"/>
              </a:rPr>
              <a:t> ?</a:t>
            </a:r>
            <a:r>
              <a:rPr lang="ru-RU" dirty="0">
                <a:latin typeface="Bookman Old Style"/>
                <a:ea typeface="+mn-lt"/>
                <a:cs typeface="+mn-lt"/>
              </a:rPr>
              <a:t> - какой </a:t>
            </a:r>
            <a:r>
              <a:rPr lang="ru-RU" b="1" dirty="0">
                <a:latin typeface="Bookman Old Style"/>
                <a:ea typeface="+mn-lt"/>
                <a:cs typeface="+mn-lt"/>
              </a:rPr>
              <a:t>завтра</a:t>
            </a:r>
            <a:r>
              <a:rPr lang="ru-RU" dirty="0">
                <a:latin typeface="Bookman Old Style"/>
                <a:ea typeface="+mn-lt"/>
                <a:cs typeface="+mn-lt"/>
              </a:rPr>
              <a:t> будет день недели?</a:t>
            </a:r>
            <a:endParaRPr lang="ru-RU" dirty="0">
              <a:latin typeface="Bookman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29761646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Рисунок 4" descr="Изображение выглядит как текст, игрушка, кукла, векторная графика&#10;&#10;Автоматически созданное описание">
            <a:extLst>
              <a:ext uri="{FF2B5EF4-FFF2-40B4-BE49-F238E27FC236}">
                <a16:creationId xmlns:a16="http://schemas.microsoft.com/office/drawing/2014/main" id="{7FA599A9-EA01-4D86-8338-2F24F87B453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1" name="sketchy line">
            <a:extLst>
              <a:ext uri="{FF2B5EF4-FFF2-40B4-BE49-F238E27FC236}">
                <a16:creationId xmlns:a16="http://schemas.microsoft.com/office/drawing/2014/main" id="{21540236-BFD5-4A9D-8840-4703E7F768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762" y="237494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30796BA-93D9-4199-94EA-8D3C3B28C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5956" y="2501785"/>
            <a:ext cx="6242917" cy="4081993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b="1" dirty="0" err="1">
                <a:latin typeface="Bookman Old Style"/>
              </a:rPr>
              <a:t>jìntiān</a:t>
            </a:r>
            <a:r>
              <a:rPr lang="ru-RU" dirty="0">
                <a:latin typeface="Bookman Old Style"/>
              </a:rPr>
              <a:t> </a:t>
            </a:r>
            <a:r>
              <a:rPr lang="ru-RU" dirty="0" err="1">
                <a:latin typeface="Bookman Old Style"/>
              </a:rPr>
              <a:t>xīngqījĭ</a:t>
            </a:r>
            <a:r>
              <a:rPr lang="ru-RU" dirty="0">
                <a:latin typeface="Bookman Old Style"/>
              </a:rPr>
              <a:t>? -</a:t>
            </a:r>
            <a:r>
              <a:rPr lang="ru-RU" b="1" dirty="0" err="1">
                <a:latin typeface="Bookman Old Style"/>
              </a:rPr>
              <a:t>jìntiān</a:t>
            </a:r>
            <a:r>
              <a:rPr lang="ru-RU" dirty="0">
                <a:latin typeface="Bookman Old Style"/>
              </a:rPr>
              <a:t> </a:t>
            </a:r>
            <a:r>
              <a:rPr lang="ru-RU" dirty="0" err="1">
                <a:latin typeface="Bookman Old Style"/>
              </a:rPr>
              <a:t>xīngqī</a:t>
            </a:r>
            <a:r>
              <a:rPr lang="ru-RU" dirty="0">
                <a:latin typeface="Bookman Old Style"/>
              </a:rPr>
              <a:t>_____.</a:t>
            </a:r>
            <a:endParaRPr lang="ru-RU" dirty="0">
              <a:cs typeface="Calibri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b="1" dirty="0" err="1">
                <a:latin typeface="Bookman Old Style"/>
              </a:rPr>
              <a:t>zuótiān</a:t>
            </a:r>
            <a:r>
              <a:rPr lang="ru-RU" dirty="0">
                <a:latin typeface="Bookman Old Style"/>
              </a:rPr>
              <a:t> </a:t>
            </a:r>
            <a:r>
              <a:rPr lang="ru-RU" dirty="0" err="1">
                <a:latin typeface="Bookman Old Style"/>
              </a:rPr>
              <a:t>xīngqījĭ</a:t>
            </a:r>
            <a:r>
              <a:rPr lang="ru-RU" dirty="0">
                <a:latin typeface="Bookman Old Style"/>
              </a:rPr>
              <a:t> - </a:t>
            </a:r>
            <a:endParaRPr lang="ru-RU" dirty="0">
              <a:latin typeface="Calibri" panose="020F0502020204030204"/>
              <a:cs typeface="Calibri" panose="020F0502020204030204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b="1" dirty="0" err="1">
                <a:latin typeface="Bookman Old Style"/>
              </a:rPr>
              <a:t>zuótiān</a:t>
            </a:r>
            <a:r>
              <a:rPr lang="ru-RU" dirty="0">
                <a:latin typeface="Bookman Old Style"/>
              </a:rPr>
              <a:t> </a:t>
            </a:r>
            <a:r>
              <a:rPr lang="ru-RU" dirty="0" err="1">
                <a:latin typeface="Bookman Old Style"/>
              </a:rPr>
              <a:t>xīngqī</a:t>
            </a:r>
            <a:r>
              <a:rPr lang="ru-RU" dirty="0">
                <a:latin typeface="Bookman Old Style"/>
              </a:rPr>
              <a:t>______.</a:t>
            </a:r>
            <a:endParaRPr lang="ru-RU" dirty="0">
              <a:cs typeface="Calibri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b="1" dirty="0" err="1">
                <a:latin typeface="Bookman Old Style"/>
              </a:rPr>
              <a:t>míngtiān</a:t>
            </a:r>
            <a:r>
              <a:rPr lang="ru-RU" dirty="0">
                <a:latin typeface="Bookman Old Style"/>
              </a:rPr>
              <a:t> </a:t>
            </a:r>
            <a:r>
              <a:rPr lang="ru-RU" dirty="0" err="1">
                <a:latin typeface="Bookman Old Style"/>
              </a:rPr>
              <a:t>xīngqījĭ</a:t>
            </a:r>
            <a:r>
              <a:rPr lang="ru-RU" dirty="0">
                <a:latin typeface="Bookman Old Style"/>
              </a:rPr>
              <a:t> ? -</a:t>
            </a:r>
            <a:r>
              <a:rPr lang="ru-RU" b="1" dirty="0" err="1">
                <a:latin typeface="Bookman Old Style"/>
              </a:rPr>
              <a:t>míngtiān</a:t>
            </a:r>
            <a:r>
              <a:rPr lang="ru-RU" dirty="0">
                <a:latin typeface="Bookman Old Style"/>
              </a:rPr>
              <a:t> </a:t>
            </a:r>
            <a:r>
              <a:rPr lang="ru-RU" dirty="0" err="1">
                <a:latin typeface="Bookman Old Style"/>
              </a:rPr>
              <a:t>xīngqī</a:t>
            </a:r>
            <a:r>
              <a:rPr lang="ru-RU" dirty="0">
                <a:latin typeface="Bookman Old Style"/>
              </a:rPr>
              <a:t>_____.</a:t>
            </a:r>
            <a:r>
              <a:rPr lang="ru-RU" sz="2200" dirty="0">
                <a:latin typeface="Bookman Old Style"/>
              </a:rPr>
              <a:t> </a:t>
            </a:r>
          </a:p>
          <a:p>
            <a:endParaRPr lang="ru-RU" sz="2200">
              <a:latin typeface="Bookman Old Style"/>
            </a:endParaRPr>
          </a:p>
          <a:p>
            <a:endParaRPr lang="ru-RU" sz="2200">
              <a:latin typeface="Bookman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33850405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1BEADA-C74C-47CD-8790-380A483F0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560" y="856180"/>
            <a:ext cx="4560584" cy="1128068"/>
          </a:xfrm>
        </p:spPr>
        <p:txBody>
          <a:bodyPr anchor="ctr">
            <a:normAutofit/>
          </a:bodyPr>
          <a:lstStyle/>
          <a:p>
            <a:pPr algn="ctr"/>
            <a:r>
              <a:rPr lang="ja-JP" altLang="ru-RU" sz="4000">
                <a:ea typeface="+mj-lt"/>
                <a:cs typeface="+mj-lt"/>
              </a:rPr>
              <a:t>作业</a:t>
            </a:r>
            <a:endParaRPr lang="ru-RU" sz="4000">
              <a:cs typeface="Calibri Light" panose="020F0302020204030204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6680FD5-3F39-4BE5-8BED-76DB41083F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719" y="2330505"/>
            <a:ext cx="4559425" cy="397958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Bookman Old Style"/>
                <a:cs typeface="Calibri"/>
              </a:rPr>
              <a:t>Учить дни недели в тетради</a:t>
            </a:r>
            <a:endParaRPr lang="ru-RU"/>
          </a:p>
          <a:p>
            <a:endParaRPr lang="ru-RU" sz="2000">
              <a:ea typeface="+mn-lt"/>
              <a:cs typeface="+mn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5" descr="Изображение выглядит как текст, вычерчивание линий&#10;&#10;Автоматически созданное описание">
            <a:extLst>
              <a:ext uri="{FF2B5EF4-FFF2-40B4-BE49-F238E27FC236}">
                <a16:creationId xmlns:a16="http://schemas.microsoft.com/office/drawing/2014/main" id="{2A839DE4-2C1B-475C-ACDD-3F02317DC1E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77788" y="799352"/>
            <a:ext cx="5425410" cy="5259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905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Рисунок 7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79BF31D0-ABC9-495E-9D4E-419D852964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0467" y="643467"/>
            <a:ext cx="5571065" cy="5571065"/>
          </a:xfrm>
          <a:prstGeom prst="rect">
            <a:avLst/>
          </a:prstGeom>
          <a:ln>
            <a:noFill/>
          </a:ln>
        </p:spPr>
      </p:pic>
      <p:sp>
        <p:nvSpPr>
          <p:cNvPr id="24" name="Isosceles Triangle 23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465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6FF76B9-219D-4469-AF87-0236D2903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B88BD78-87E1-424D-B479-C37D8E41B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10964637" y="2358"/>
            <a:ext cx="1876653" cy="1766008"/>
            <a:chOff x="-648769" y="2358"/>
            <a:chExt cx="1876653" cy="1766008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05EB894-9410-4B20-95E4-7A25101AB8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-415188" y="-231223"/>
              <a:ext cx="1409491" cy="1876653"/>
            </a:xfrm>
            <a:custGeom>
              <a:avLst/>
              <a:gdLst>
                <a:gd name="connsiteX0" fmla="*/ 0 w 1409491"/>
                <a:gd name="connsiteY0" fmla="*/ 643075 h 1876653"/>
                <a:gd name="connsiteX1" fmla="*/ 643075 w 1409491"/>
                <a:gd name="connsiteY1" fmla="*/ 0 h 1876653"/>
                <a:gd name="connsiteX2" fmla="*/ 1409491 w 1409491"/>
                <a:gd name="connsiteY2" fmla="*/ 0 h 1876653"/>
                <a:gd name="connsiteX3" fmla="*/ 1409491 w 1409491"/>
                <a:gd name="connsiteY3" fmla="*/ 1876653 h 1876653"/>
                <a:gd name="connsiteX4" fmla="*/ 1233578 w 1409491"/>
                <a:gd name="connsiteY4" fmla="*/ 1876653 h 1876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491" h="1876653">
                  <a:moveTo>
                    <a:pt x="0" y="643075"/>
                  </a:moveTo>
                  <a:lnTo>
                    <a:pt x="643075" y="0"/>
                  </a:lnTo>
                  <a:lnTo>
                    <a:pt x="1409491" y="0"/>
                  </a:lnTo>
                  <a:lnTo>
                    <a:pt x="1409491" y="1876653"/>
                  </a:lnTo>
                  <a:lnTo>
                    <a:pt x="1233578" y="1876653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66E38B6-B050-4340-8E8F-3A971DADC0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301285" y="128278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737196" y="6033666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633C5E46-DAC5-4661-9C87-22B08E2A51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43436" y="5721108"/>
            <a:ext cx="2261965" cy="1136891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6FDD7179-E6E5-45F6-A221-AB9AD8009FB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8488" y="643467"/>
            <a:ext cx="8315023" cy="557106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653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EE5E6A-1143-4E54-A38F-BA3D2B562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pPr algn="ctr"/>
            <a:r>
              <a:rPr lang="ja-JP" altLang="en-US" sz="5400">
                <a:latin typeface="Calibri"/>
                <a:ea typeface="ＭＳ Ｐゴシック"/>
                <a:cs typeface="Calibri"/>
              </a:rPr>
              <a:t>НЕДЕЛЯ</a:t>
            </a:r>
            <a:endParaRPr lang="ru-RU" altLang="ja-JP"/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id="{6357EC4F-235E-4222-A36F-C7878ACE37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A029AF0-7C2E-4A2E-951F-DAD5106A2D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ja-JP" sz="3600">
                <a:latin typeface="Bookman Old Style"/>
                <a:ea typeface="ＭＳ Ｐゴシック"/>
                <a:cs typeface="Calibri" panose="020F0502020204030204"/>
              </a:rPr>
              <a:t>星期 </a:t>
            </a:r>
            <a:r>
              <a:rPr lang="ru-RU" altLang="ja-JP" sz="3600" dirty="0" err="1">
                <a:latin typeface="Bookman Old Style"/>
                <a:ea typeface="+mn-lt"/>
                <a:cs typeface="Calibri" panose="020F0502020204030204"/>
              </a:rPr>
              <a:t>xīngqī</a:t>
            </a:r>
            <a:endParaRPr lang="ru-RU" altLang="ja-JP" sz="2200" dirty="0" err="1">
              <a:latin typeface="Bookman Old Style"/>
              <a:cs typeface="Calibri" panose="020F0502020204030204"/>
            </a:endParaRPr>
          </a:p>
          <a:p>
            <a:pPr marL="0" indent="0">
              <a:buNone/>
            </a:pPr>
            <a:endParaRPr lang="ru-RU" altLang="ja-JP" sz="2200">
              <a:cs typeface="Calibri" panose="020F0502020204030204"/>
            </a:endParaRPr>
          </a:p>
          <a:p>
            <a:endParaRPr lang="ru-RU" sz="2200">
              <a:cs typeface="Calibri"/>
            </a:endParaRPr>
          </a:p>
        </p:txBody>
      </p:sp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11BA309D-3E6F-4E8D-8EC8-CBF69DFAE1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4296" y="1703070"/>
            <a:ext cx="6903720" cy="3451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877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334E851-FCD2-43DC-83F5-5C615EEC57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27496"/>
            <a:ext cx="10515600" cy="4351338"/>
          </a:xfrm>
          <a:ln>
            <a:solidFill>
              <a:schemeClr val="accent5"/>
            </a:solidFill>
          </a:ln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lnSpc>
                <a:spcPct val="160000"/>
              </a:lnSpc>
              <a:buNone/>
            </a:pPr>
            <a:r>
              <a:rPr lang="ru-RU" sz="4800" dirty="0">
                <a:latin typeface="Bookman Old Style"/>
              </a:rPr>
              <a:t>      </a:t>
            </a:r>
            <a:r>
              <a:rPr lang="ru-RU" sz="4000" dirty="0">
                <a:latin typeface="Bookman Old Style"/>
              </a:rPr>
              <a:t> </a:t>
            </a:r>
            <a:r>
              <a:rPr lang="ru-RU" sz="4000" dirty="0" err="1">
                <a:latin typeface="Bookman Old Style"/>
              </a:rPr>
              <a:t>Xīng</a:t>
            </a:r>
            <a:r>
              <a:rPr lang="ru-RU" sz="4000" dirty="0">
                <a:latin typeface="Bookman Old Style"/>
              </a:rPr>
              <a:t> </a:t>
            </a:r>
            <a:r>
              <a:rPr lang="ru-RU" sz="4000" dirty="0" err="1">
                <a:latin typeface="Bookman Old Style"/>
              </a:rPr>
              <a:t>qī</a:t>
            </a:r>
            <a:r>
              <a:rPr lang="ru-RU" sz="4000" dirty="0">
                <a:latin typeface="Bookman Old Style"/>
              </a:rPr>
              <a:t> </a:t>
            </a:r>
            <a:r>
              <a:rPr lang="ru-RU" sz="4000" dirty="0" err="1">
                <a:latin typeface="Bookman Old Style"/>
              </a:rPr>
              <a:t>yī</a:t>
            </a:r>
            <a:r>
              <a:rPr lang="ru-RU" sz="4000" dirty="0">
                <a:latin typeface="Bookman Old Style"/>
              </a:rPr>
              <a:t>   </a:t>
            </a:r>
            <a:r>
              <a:rPr lang="ru-RU" sz="4800" dirty="0">
                <a:latin typeface="Bookman Old Style"/>
              </a:rPr>
              <a:t>    </a:t>
            </a:r>
            <a:endParaRPr lang="ru-RU" sz="4800" dirty="0">
              <a:latin typeface="Bookman Old Style"/>
              <a:ea typeface="ＭＳ Ｐゴシック"/>
            </a:endParaRPr>
          </a:p>
          <a:p>
            <a:pPr marL="0" indent="0" algn="ctr">
              <a:lnSpc>
                <a:spcPct val="160000"/>
              </a:lnSpc>
              <a:buNone/>
            </a:pPr>
            <a:r>
              <a:rPr lang="ja-JP" altLang="en-US" sz="7200">
                <a:latin typeface="Bookman Old Style"/>
                <a:ea typeface="ＭＳ Ｐゴシック"/>
              </a:rPr>
              <a:t>星期</a:t>
            </a:r>
            <a:r>
              <a:rPr lang="ja-JP" altLang="en-US" sz="7200" b="1">
                <a:latin typeface="Bookman Old Style"/>
                <a:ea typeface="ＭＳ Ｐゴシック"/>
              </a:rPr>
              <a:t>一</a:t>
            </a:r>
            <a:endParaRPr lang="ru-RU" sz="7200">
              <a:latin typeface="Bookman Old Style"/>
              <a:ea typeface="ＭＳ Ｐゴシック"/>
            </a:endParaRPr>
          </a:p>
          <a:p>
            <a:pPr marL="0" indent="0" algn="ctr">
              <a:lnSpc>
                <a:spcPct val="160000"/>
              </a:lnSpc>
              <a:buNone/>
            </a:pPr>
            <a:r>
              <a:rPr lang="ru-RU" altLang="ja-JP" sz="4800" dirty="0">
                <a:latin typeface="Bookman Old Style"/>
                <a:ea typeface="+mn-lt"/>
                <a:cs typeface="+mn-lt"/>
              </a:rPr>
              <a:t>Понедельник</a:t>
            </a:r>
            <a:endParaRPr lang="en-US" sz="48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88846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1FE0A6C-CBCE-4276-ACDB-3CCCE6C5C2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2077"/>
            <a:ext cx="10515600" cy="4351338"/>
          </a:xfrm>
          <a:ln>
            <a:solidFill>
              <a:schemeClr val="accent5"/>
            </a:solidFill>
          </a:ln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4000" dirty="0">
                <a:latin typeface="Bookman Old Style"/>
              </a:rPr>
              <a:t>     </a:t>
            </a:r>
            <a:r>
              <a:rPr lang="ru-RU" sz="4000" dirty="0" err="1">
                <a:latin typeface="Bookman Old Style"/>
              </a:rPr>
              <a:t>Xīng</a:t>
            </a:r>
            <a:r>
              <a:rPr lang="ru-RU" sz="4000" dirty="0">
                <a:latin typeface="Bookman Old Style"/>
              </a:rPr>
              <a:t> </a:t>
            </a:r>
            <a:r>
              <a:rPr lang="ru-RU" sz="4000" dirty="0" err="1">
                <a:latin typeface="Bookman Old Style"/>
              </a:rPr>
              <a:t>qī</a:t>
            </a:r>
            <a:r>
              <a:rPr lang="ru-RU" sz="4000" dirty="0">
                <a:latin typeface="Bookman Old Style"/>
              </a:rPr>
              <a:t>’ </a:t>
            </a:r>
            <a:r>
              <a:rPr lang="ru-RU" sz="4000" dirty="0" err="1">
                <a:latin typeface="Bookman Old Style"/>
              </a:rPr>
              <a:t>èr</a:t>
            </a:r>
            <a:r>
              <a:rPr lang="ru-RU" sz="4000" dirty="0">
                <a:latin typeface="Bookman Old Style"/>
              </a:rPr>
              <a:t>      </a:t>
            </a:r>
            <a:endParaRPr lang="ru-RU" sz="4000" dirty="0">
              <a:latin typeface="Calibri" panose="020F0502020204030204"/>
              <a:cs typeface="Calibri" panose="020F0502020204030204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ja-JP" altLang="en-US" sz="7200">
                <a:latin typeface="Bookman Old Style"/>
                <a:ea typeface="ＭＳ Ｐゴシック"/>
              </a:rPr>
              <a:t>星期</a:t>
            </a:r>
            <a:r>
              <a:rPr lang="ja-JP" altLang="en-US" sz="7200" b="1">
                <a:latin typeface="Bookman Old Style"/>
                <a:ea typeface="ＭＳ Ｐゴシック"/>
              </a:rPr>
              <a:t>二</a:t>
            </a:r>
            <a:endParaRPr lang="ru-RU" altLang="ja-JP" sz="7200">
              <a:latin typeface="Calibri" panose="020F0502020204030204"/>
              <a:ea typeface="ＭＳ Ｐゴシック" panose="020B0600070205080204" pitchFamily="34" charset="-128"/>
              <a:cs typeface="Calibri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4800" dirty="0">
                <a:latin typeface="Bookman Old Style"/>
              </a:rPr>
              <a:t>Вторник</a:t>
            </a:r>
            <a:endParaRPr lang="ru-RU" altLang="ja-JP" sz="4800" dirty="0">
              <a:ea typeface="ＭＳ Ｐゴシック" panose="020B0600070205080204" pitchFamily="34" charset="-128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33660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29D9FED-E5EB-4D61-A0BE-085D94A748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2077"/>
            <a:ext cx="10515600" cy="4351338"/>
          </a:xfrm>
          <a:ln>
            <a:solidFill>
              <a:srgbClr val="0070C0"/>
            </a:solidFill>
          </a:ln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4000" dirty="0">
                <a:latin typeface="Bookman Old Style"/>
              </a:rPr>
              <a:t> </a:t>
            </a:r>
            <a:r>
              <a:rPr lang="ru-RU" sz="4000" dirty="0" err="1">
                <a:latin typeface="Bookman Old Style"/>
              </a:rPr>
              <a:t>Xīng</a:t>
            </a:r>
            <a:r>
              <a:rPr lang="ru-RU" sz="4000" dirty="0">
                <a:latin typeface="Bookman Old Style"/>
              </a:rPr>
              <a:t> </a:t>
            </a:r>
            <a:r>
              <a:rPr lang="ru-RU" sz="4000" dirty="0" err="1">
                <a:latin typeface="Bookman Old Style"/>
              </a:rPr>
              <a:t>qī</a:t>
            </a:r>
            <a:r>
              <a:rPr lang="ru-RU" sz="4000" dirty="0">
                <a:latin typeface="Bookman Old Style"/>
              </a:rPr>
              <a:t> </a:t>
            </a:r>
            <a:r>
              <a:rPr lang="ru-RU" sz="4000" dirty="0" err="1">
                <a:latin typeface="Bookman Old Style"/>
              </a:rPr>
              <a:t>sān</a:t>
            </a:r>
            <a:r>
              <a:rPr lang="ru-RU" sz="4000" dirty="0">
                <a:latin typeface="Bookman Old Style"/>
              </a:rPr>
              <a:t>   </a:t>
            </a:r>
            <a:endParaRPr lang="ru-RU" sz="4000" dirty="0">
              <a:latin typeface="Calibri" panose="020F0502020204030204"/>
              <a:cs typeface="Calibri" panose="020F0502020204030204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ja-JP" altLang="en-US" sz="7200">
                <a:latin typeface="Bookman Old Style"/>
                <a:ea typeface="ＭＳ Ｐゴシック"/>
              </a:rPr>
              <a:t>星期</a:t>
            </a:r>
            <a:r>
              <a:rPr lang="ja-JP" altLang="en-US" sz="7200" b="1">
                <a:latin typeface="Bookman Old Style"/>
                <a:ea typeface="ＭＳ Ｐゴシック"/>
              </a:rPr>
              <a:t>三</a:t>
            </a:r>
            <a:r>
              <a:rPr lang="ru-RU" sz="7200" dirty="0">
                <a:latin typeface="Bookman Old Style"/>
              </a:rPr>
              <a:t> 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4800" dirty="0">
                <a:latin typeface="Bookman Old Style"/>
              </a:rPr>
              <a:t>Среда</a:t>
            </a:r>
            <a:endParaRPr lang="ru-RU" sz="40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195249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6ABB717-AAAC-4BA5-A56A-D52BFC629E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20980"/>
            <a:ext cx="10515600" cy="4351338"/>
          </a:xfrm>
          <a:ln>
            <a:solidFill>
              <a:srgbClr val="0070C0"/>
            </a:solidFill>
          </a:ln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4000" dirty="0" err="1">
                <a:latin typeface="Bookman Old Style"/>
              </a:rPr>
              <a:t>Xīng</a:t>
            </a:r>
            <a:r>
              <a:rPr lang="ru-RU" sz="4000" dirty="0">
                <a:latin typeface="Bookman Old Style"/>
              </a:rPr>
              <a:t> </a:t>
            </a:r>
            <a:r>
              <a:rPr lang="ru-RU" sz="4000" dirty="0" err="1">
                <a:latin typeface="Bookman Old Style"/>
              </a:rPr>
              <a:t>qī</a:t>
            </a:r>
            <a:r>
              <a:rPr lang="ru-RU" sz="4000" dirty="0">
                <a:latin typeface="Bookman Old Style"/>
              </a:rPr>
              <a:t> </a:t>
            </a:r>
            <a:r>
              <a:rPr lang="ru-RU" sz="4000" dirty="0" err="1">
                <a:latin typeface="Bookman Old Style"/>
              </a:rPr>
              <a:t>sì</a:t>
            </a:r>
            <a:r>
              <a:rPr lang="ru-RU" sz="4000" dirty="0">
                <a:latin typeface="Bookman Old Style"/>
              </a:rPr>
              <a:t>  </a:t>
            </a:r>
            <a:endParaRPr lang="ru-RU" sz="4000" dirty="0">
              <a:latin typeface="Calibri" panose="020F0502020204030204"/>
              <a:cs typeface="Calibri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ja-JP" altLang="en-US" sz="7200">
                <a:latin typeface="Bookman Old Style"/>
                <a:ea typeface="ＭＳ Ｐゴシック"/>
              </a:rPr>
              <a:t>    </a:t>
            </a:r>
            <a:r>
              <a:rPr lang="ja-JP" sz="7200">
                <a:latin typeface="Bookman Old Style"/>
                <a:ea typeface="ＭＳ Ｐゴシック"/>
              </a:rPr>
              <a:t>星期</a:t>
            </a:r>
            <a:r>
              <a:rPr lang="ja-JP" sz="7200" b="1">
                <a:latin typeface="Bookman Old Style"/>
                <a:ea typeface="ＭＳ Ｐゴシック"/>
              </a:rPr>
              <a:t>四</a:t>
            </a:r>
            <a:r>
              <a:rPr lang="ru-RU" sz="7200" dirty="0">
                <a:latin typeface="Bookman Old Style"/>
              </a:rPr>
              <a:t>   </a:t>
            </a:r>
            <a:r>
              <a:rPr lang="ru-RU" sz="4000" dirty="0">
                <a:latin typeface="Bookman Old Style"/>
              </a:rPr>
              <a:t>  </a:t>
            </a:r>
            <a:endParaRPr lang="ru-RU" sz="4000">
              <a:latin typeface="Calibri" panose="020F0502020204030204"/>
              <a:cs typeface="Calibri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4800" dirty="0">
                <a:latin typeface="Bookman Old Style"/>
              </a:rPr>
              <a:t>Четверг</a:t>
            </a:r>
            <a:endParaRPr lang="ru-RU" sz="48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618582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98FE001-097F-4D3C-B1F9-2C8F316FB9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71819"/>
            <a:ext cx="10515600" cy="4351338"/>
          </a:xfrm>
          <a:ln>
            <a:solidFill>
              <a:srgbClr val="0070C0"/>
            </a:solidFill>
          </a:ln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4000" dirty="0">
                <a:latin typeface="Bookman Old Style"/>
              </a:rPr>
              <a:t>     </a:t>
            </a:r>
            <a:r>
              <a:rPr lang="ru-RU" sz="4000" dirty="0" err="1">
                <a:latin typeface="Bookman Old Style"/>
              </a:rPr>
              <a:t>Xīng</a:t>
            </a:r>
            <a:r>
              <a:rPr lang="ru-RU" sz="4000" dirty="0">
                <a:latin typeface="Bookman Old Style"/>
              </a:rPr>
              <a:t> </a:t>
            </a:r>
            <a:r>
              <a:rPr lang="ru-RU" sz="4000" dirty="0" err="1">
                <a:latin typeface="Bookman Old Style"/>
              </a:rPr>
              <a:t>qī</a:t>
            </a:r>
            <a:r>
              <a:rPr lang="ru-RU" sz="4000" dirty="0">
                <a:latin typeface="Bookman Old Style"/>
              </a:rPr>
              <a:t>  </a:t>
            </a:r>
            <a:r>
              <a:rPr lang="ru-RU" sz="4000" dirty="0" err="1">
                <a:latin typeface="Bookman Old Style"/>
              </a:rPr>
              <a:t>wǔ</a:t>
            </a:r>
            <a:r>
              <a:rPr lang="ru-RU" sz="4000" dirty="0">
                <a:latin typeface="Bookman Old Style"/>
              </a:rPr>
              <a:t>      </a:t>
            </a:r>
            <a:endParaRPr lang="ru-RU" sz="4000" dirty="0">
              <a:latin typeface="Calibri" panose="020F0502020204030204"/>
              <a:cs typeface="Calibri" panose="020F0502020204030204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ja-JP" sz="7200">
                <a:latin typeface="Bookman Old Style"/>
                <a:ea typeface="ＭＳ Ｐゴシック"/>
              </a:rPr>
              <a:t>星期</a:t>
            </a:r>
            <a:r>
              <a:rPr lang="ja-JP" sz="7200" b="1">
                <a:latin typeface="Bookman Old Style"/>
                <a:ea typeface="ＭＳ Ｐゴシック"/>
              </a:rPr>
              <a:t>五</a:t>
            </a:r>
            <a:endParaRPr lang="ru-RU" sz="7200">
              <a:latin typeface="Calibri" panose="020F0502020204030204"/>
              <a:ea typeface="ＭＳ Ｐゴシック"/>
              <a:cs typeface="Calibri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4800" dirty="0">
                <a:latin typeface="Bookman Old Style"/>
              </a:rPr>
              <a:t>Пятница</a:t>
            </a:r>
            <a:endParaRPr lang="ru-RU" sz="48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433962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194</Words>
  <Application>Microsoft Office PowerPoint</Application>
  <PresentationFormat>Широкоэкранный</PresentationFormat>
  <Paragraphs>46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Bookman Old Style</vt:lpstr>
      <vt:lpstr>Calibri</vt:lpstr>
      <vt:lpstr>Calibri Light</vt:lpstr>
      <vt:lpstr>Тема Office</vt:lpstr>
      <vt:lpstr>ДНИ НЕДЕЛИ</vt:lpstr>
      <vt:lpstr>Презентация PowerPoint</vt:lpstr>
      <vt:lpstr>Презентация PowerPoint</vt:lpstr>
      <vt:lpstr>НЕДЕЛЯ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ДНИ НЕДЕЛИ</vt:lpstr>
      <vt:lpstr>Презентация PowerPoint</vt:lpstr>
      <vt:lpstr>Презентация PowerPoint</vt:lpstr>
      <vt:lpstr>Презентация PowerPoint</vt:lpstr>
      <vt:lpstr>作业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Алена Лепендина</dc:creator>
  <cp:lastModifiedBy>Алена Лепендина</cp:lastModifiedBy>
  <cp:revision>346</cp:revision>
  <dcterms:created xsi:type="dcterms:W3CDTF">2022-01-16T17:20:49Z</dcterms:created>
  <dcterms:modified xsi:type="dcterms:W3CDTF">2023-01-15T16:45:24Z</dcterms:modified>
</cp:coreProperties>
</file>