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8" r:id="rId3"/>
    <p:sldId id="258" r:id="rId4"/>
    <p:sldId id="274" r:id="rId5"/>
    <p:sldId id="269" r:id="rId6"/>
    <p:sldId id="270" r:id="rId7"/>
    <p:sldId id="271" r:id="rId8"/>
    <p:sldId id="272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13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9361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851" y="260648"/>
            <a:ext cx="9162851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388" y="3140968"/>
            <a:ext cx="1767842" cy="18562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28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930077"/>
            <a:ext cx="2174751" cy="2927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388" y="3140968"/>
            <a:ext cx="1767842" cy="18562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026.radikal.ru/1101/8e/410beaeaab7e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1439" y="2276872"/>
            <a:ext cx="2590791" cy="272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2169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endParaRPr lang="ru-RU" b="1" dirty="0">
              <a:solidFill>
                <a:srgbClr val="C0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b="4490"/>
          <a:stretch>
            <a:fillRect/>
          </a:stretch>
        </p:blipFill>
        <p:spPr bwMode="auto">
          <a:xfrm>
            <a:off x="-1" y="0"/>
            <a:ext cx="91925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717032"/>
            <a:ext cx="1973579" cy="20722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1313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9" y="4401260"/>
            <a:ext cx="2339752" cy="24567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684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 l="6361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541878"/>
            <a:ext cx="2232248" cy="23438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8912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Irina\Desktop\557222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 </vt:lpstr>
      <vt:lpstr>Слайд 6</vt:lpstr>
      <vt:lpstr>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8</cp:revision>
  <dcterms:created xsi:type="dcterms:W3CDTF">2014-11-17T14:35:03Z</dcterms:created>
  <dcterms:modified xsi:type="dcterms:W3CDTF">2014-11-19T01:44:15Z</dcterms:modified>
</cp:coreProperties>
</file>