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5"/>
  </p:notesMasterIdLst>
  <p:sldIdLst>
    <p:sldId id="262" r:id="rId2"/>
    <p:sldId id="272" r:id="rId3"/>
    <p:sldId id="271" r:id="rId4"/>
    <p:sldId id="273" r:id="rId5"/>
    <p:sldId id="274" r:id="rId6"/>
    <p:sldId id="263" r:id="rId7"/>
    <p:sldId id="264" r:id="rId8"/>
    <p:sldId id="266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4625" autoAdjust="0"/>
  </p:normalViewPr>
  <p:slideViewPr>
    <p:cSldViewPr>
      <p:cViewPr varScale="1">
        <p:scale>
          <a:sx n="88" d="100"/>
          <a:sy n="88" d="100"/>
        </p:scale>
        <p:origin x="-124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07811-1EF5-49CC-8D2C-9EDE51AEBA42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B514C-06DB-4DC9-AA3D-2D457ADA2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0EFBE0-B99C-4A57-BCF8-9F7F21D68709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5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357298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«Мусор как источник   вдохновения*»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3143248"/>
            <a:ext cx="6643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*Создай новогоднее настроение из вторсырья!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4714884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                   Автор мастер-класса: воспитатель ГБДОУ №53                  Адмиралтейского района </a:t>
            </a:r>
          </a:p>
          <a:p>
            <a:pPr algn="ctr"/>
            <a:r>
              <a:rPr lang="ru-RU" dirty="0" smtClean="0">
                <a:latin typeface="+mj-lt"/>
              </a:rPr>
              <a:t>      Черниченко Екатерина Анатольевна</a:t>
            </a:r>
            <a:endParaRPr lang="ru-RU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6000768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+mj-lt"/>
              </a:rPr>
              <a:t>г. Санкт-Петербург</a:t>
            </a:r>
          </a:p>
          <a:p>
            <a:pPr algn="ctr"/>
            <a:r>
              <a:rPr lang="ru-RU" sz="1400" b="1" dirty="0" smtClean="0">
                <a:latin typeface="+mj-lt"/>
              </a:rPr>
              <a:t> 2022 г.</a:t>
            </a:r>
            <a:endParaRPr lang="ru-RU" sz="1400" b="1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32188">
            <a:off x="176397" y="866500"/>
            <a:ext cx="719911" cy="66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199389">
            <a:off x="1205650" y="861032"/>
            <a:ext cx="351639" cy="32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73578">
            <a:off x="229510" y="1841910"/>
            <a:ext cx="397355" cy="36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8" y="714356"/>
            <a:ext cx="500057" cy="4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571876"/>
            <a:ext cx="2077980" cy="557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357298"/>
            <a:ext cx="6500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Оригинальные сосульки из пластиковых бутылок: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" name="Рисунок 3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85794"/>
            <a:ext cx="666171" cy="692656"/>
          </a:xfrm>
          <a:prstGeom prst="rect">
            <a:avLst/>
          </a:prstGeom>
        </p:spPr>
      </p:pic>
      <p:pic>
        <p:nvPicPr>
          <p:cNvPr id="6" name="Рисунок 5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34972">
            <a:off x="363102" y="1508450"/>
            <a:ext cx="363847" cy="378313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1142984"/>
            <a:ext cx="285752" cy="297113"/>
          </a:xfrm>
          <a:prstGeom prst="rect">
            <a:avLst/>
          </a:prstGeom>
        </p:spPr>
      </p:pic>
      <p:pic>
        <p:nvPicPr>
          <p:cNvPr id="8" name="Рисунок 7" descr="snowflakes-clip-art-9-0fd49a17-327x3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58214" y="500042"/>
            <a:ext cx="674366" cy="701176"/>
          </a:xfrm>
          <a:prstGeom prst="rect">
            <a:avLst/>
          </a:prstGeom>
        </p:spPr>
      </p:pic>
      <p:pic>
        <p:nvPicPr>
          <p:cNvPr id="9" name="Рисунок 8" descr="snowflakes-clip-art-9-0fd49a17-327x34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29586" y="1142984"/>
            <a:ext cx="206119" cy="214314"/>
          </a:xfrm>
          <a:prstGeom prst="rect">
            <a:avLst/>
          </a:prstGeom>
        </p:spPr>
      </p:pic>
      <p:pic>
        <p:nvPicPr>
          <p:cNvPr id="10" name="Рисунок 9" descr="snowflakes-clip-art-9-0fd49a17-327x34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501090" y="1428736"/>
            <a:ext cx="274826" cy="285752"/>
          </a:xfrm>
          <a:prstGeom prst="rect">
            <a:avLst/>
          </a:prstGeom>
        </p:spPr>
      </p:pic>
      <p:pic>
        <p:nvPicPr>
          <p:cNvPr id="11" name="Рисунок 10" descr="snowflakes-clip-art-9-0fd49a17-327x34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00232" y="571480"/>
            <a:ext cx="214314" cy="222834"/>
          </a:xfrm>
          <a:prstGeom prst="rect">
            <a:avLst/>
          </a:prstGeom>
        </p:spPr>
      </p:pic>
      <p:pic>
        <p:nvPicPr>
          <p:cNvPr id="12" name="Рисунок 11" descr="snowflakes-clip-art-9-0fd49a17-327x34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28926" y="714356"/>
            <a:ext cx="214314" cy="222834"/>
          </a:xfrm>
          <a:prstGeom prst="rect">
            <a:avLst/>
          </a:prstGeom>
        </p:spPr>
      </p:pic>
      <p:pic>
        <p:nvPicPr>
          <p:cNvPr id="13" name="Рисунок 12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928670"/>
            <a:ext cx="285752" cy="297112"/>
          </a:xfrm>
          <a:prstGeom prst="rect">
            <a:avLst/>
          </a:prstGeom>
        </p:spPr>
      </p:pic>
      <p:pic>
        <p:nvPicPr>
          <p:cNvPr id="14" name="Рисунок 13" descr="snowflakes-clip-art-9-0fd49a17-327x34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57950" y="785794"/>
            <a:ext cx="214314" cy="222835"/>
          </a:xfrm>
          <a:prstGeom prst="rect">
            <a:avLst/>
          </a:prstGeom>
        </p:spPr>
      </p:pic>
      <p:pic>
        <p:nvPicPr>
          <p:cNvPr id="15" name="Рисунок 14" descr="photo_2022-12-15_12-07-3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4546" y="2500306"/>
            <a:ext cx="4143404" cy="35959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Материалы для работы: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21455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Пластиковые бутылки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207167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Канцелярский нож или ножницы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521495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Чайные свечи, зажигалка и шило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1" name="Рисунок 10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928670"/>
            <a:ext cx="750308" cy="780138"/>
          </a:xfrm>
          <a:prstGeom prst="rect">
            <a:avLst/>
          </a:prstGeom>
        </p:spPr>
      </p:pic>
      <p:pic>
        <p:nvPicPr>
          <p:cNvPr id="12" name="Рисунок 11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643050"/>
            <a:ext cx="357190" cy="371391"/>
          </a:xfrm>
          <a:prstGeom prst="rect">
            <a:avLst/>
          </a:prstGeom>
        </p:spPr>
      </p:pic>
      <p:pic>
        <p:nvPicPr>
          <p:cNvPr id="13" name="Рисунок 12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612473">
            <a:off x="391526" y="1936678"/>
            <a:ext cx="172195" cy="179041"/>
          </a:xfrm>
          <a:prstGeom prst="rect">
            <a:avLst/>
          </a:prstGeom>
        </p:spPr>
      </p:pic>
      <p:pic>
        <p:nvPicPr>
          <p:cNvPr id="14" name="Рисунок 13" descr="fit_930_519_false_crop_1200_674_0_0_q90_1408771_5da448a56e7465301d8024db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2786058"/>
            <a:ext cx="4055341" cy="2263142"/>
          </a:xfrm>
          <a:prstGeom prst="rect">
            <a:avLst/>
          </a:prstGeom>
        </p:spPr>
      </p:pic>
      <p:pic>
        <p:nvPicPr>
          <p:cNvPr id="15" name="Рисунок 14" descr="5321842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2928934"/>
            <a:ext cx="2357454" cy="1571636"/>
          </a:xfrm>
          <a:prstGeom prst="rect">
            <a:avLst/>
          </a:prstGeom>
        </p:spPr>
      </p:pic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00760" y="4929198"/>
            <a:ext cx="1232306" cy="16430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14422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Этапы изготовления: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143116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1. Моем и очищаем бутылки от этикеток. </a:t>
            </a:r>
            <a:endParaRPr lang="ru-RU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571744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2. Отрезаем горлышко и донышко от бутылок.</a:t>
            </a:r>
            <a:endParaRPr lang="ru-RU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3000373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3. Разрезаем бутылку на полоски толщиной 3-5 см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3429000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4. Придаём заготовкам форму сосульки.</a:t>
            </a:r>
            <a:endParaRPr lang="ru-RU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786190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5. Оплавляем края заготовок над свечой на расстоянии примерно 2-3 см.</a:t>
            </a:r>
            <a:endParaRPr lang="ru-RU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4429132"/>
            <a:ext cx="5715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6. Нагреваем сосульку, закручиваем её по спирали и прокалываем дырочку шилом. </a:t>
            </a:r>
            <a:endParaRPr lang="ru-RU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6319979"/>
            <a:ext cx="2143140" cy="53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7730" y="5152905"/>
            <a:ext cx="956270" cy="170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142984"/>
            <a:ext cx="343532" cy="357190"/>
          </a:xfrm>
          <a:prstGeom prst="rect">
            <a:avLst/>
          </a:prstGeom>
        </p:spPr>
      </p:pic>
      <p:pic>
        <p:nvPicPr>
          <p:cNvPr id="12" name="Рисунок 11" descr="snowflakes-clip-art-9-0fd49a17-327x3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514120">
            <a:off x="1144966" y="1496018"/>
            <a:ext cx="334756" cy="348065"/>
          </a:xfrm>
          <a:prstGeom prst="rect">
            <a:avLst/>
          </a:prstGeom>
        </p:spPr>
      </p:pic>
      <p:pic>
        <p:nvPicPr>
          <p:cNvPr id="13" name="Рисунок 12" descr="snowflakes-clip-art-9-0fd49a17-327x34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1071546"/>
            <a:ext cx="142876" cy="148556"/>
          </a:xfrm>
          <a:prstGeom prst="rect">
            <a:avLst/>
          </a:prstGeom>
        </p:spPr>
      </p:pic>
      <p:pic>
        <p:nvPicPr>
          <p:cNvPr id="14" name="Рисунок 13" descr="snowflakes-clip-art-9-0fd49a17-327x34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768" y="928670"/>
            <a:ext cx="214314" cy="222834"/>
          </a:xfrm>
          <a:prstGeom prst="rect">
            <a:avLst/>
          </a:prstGeom>
        </p:spPr>
      </p:pic>
      <p:pic>
        <p:nvPicPr>
          <p:cNvPr id="15" name="Рисунок 14" descr="snowflakes-clip-art-9-0fd49a17-327x34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86776" y="500042"/>
            <a:ext cx="480945" cy="5000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Segoe Print" pitchFamily="2" charset="0"/>
              </a:rPr>
              <a:t>Превращайте, вдумывайтесь, </a:t>
            </a:r>
          </a:p>
          <a:p>
            <a:pPr algn="ctr"/>
            <a:r>
              <a:rPr lang="ru-RU" sz="2400" dirty="0" smtClean="0">
                <a:latin typeface="Segoe Print" pitchFamily="2" charset="0"/>
              </a:rPr>
              <a:t>творите и открывайте новое для себя. </a:t>
            </a:r>
          </a:p>
          <a:p>
            <a:pPr algn="ctr"/>
            <a:r>
              <a:rPr lang="ru-RU" sz="2400" dirty="0" smtClean="0">
                <a:latin typeface="Segoe Print" pitchFamily="2" charset="0"/>
              </a:rPr>
              <a:t>Волшебного вам Нового Года!!!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4" name="Рисунок 3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000108"/>
            <a:ext cx="343532" cy="357190"/>
          </a:xfrm>
          <a:prstGeom prst="rect">
            <a:avLst/>
          </a:prstGeom>
        </p:spPr>
      </p:pic>
      <p:pic>
        <p:nvPicPr>
          <p:cNvPr id="5" name="Рисунок 4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428604"/>
            <a:ext cx="618358" cy="642942"/>
          </a:xfrm>
          <a:prstGeom prst="rect">
            <a:avLst/>
          </a:prstGeom>
        </p:spPr>
      </p:pic>
      <p:pic>
        <p:nvPicPr>
          <p:cNvPr id="6" name="Рисунок 5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571612"/>
            <a:ext cx="274826" cy="285752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82119">
            <a:off x="8254658" y="2166288"/>
            <a:ext cx="529985" cy="551056"/>
          </a:xfrm>
          <a:prstGeom prst="rect">
            <a:avLst/>
          </a:prstGeom>
        </p:spPr>
      </p:pic>
      <p:pic>
        <p:nvPicPr>
          <p:cNvPr id="8" name="Рисунок 7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86710" y="2928934"/>
            <a:ext cx="285752" cy="297113"/>
          </a:xfrm>
          <a:prstGeom prst="rect">
            <a:avLst/>
          </a:prstGeom>
        </p:spPr>
      </p:pic>
      <p:pic>
        <p:nvPicPr>
          <p:cNvPr id="9" name="Рисунок 8" descr="photo_2022-12-21_14-14-5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2285992"/>
            <a:ext cx="3495372" cy="40992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857256" cy="891338"/>
          </a:xfrm>
          <a:prstGeom prst="rect">
            <a:avLst/>
          </a:prstGeom>
        </p:spPr>
      </p:pic>
      <p:pic>
        <p:nvPicPr>
          <p:cNvPr id="4" name="Рисунок 3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857364"/>
            <a:ext cx="428628" cy="445669"/>
          </a:xfrm>
          <a:prstGeom prst="rect">
            <a:avLst/>
          </a:prstGeom>
        </p:spPr>
      </p:pic>
      <p:pic>
        <p:nvPicPr>
          <p:cNvPr id="5" name="Рисунок 4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357430"/>
            <a:ext cx="428628" cy="445669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00958" y="785794"/>
            <a:ext cx="500066" cy="519947"/>
          </a:xfrm>
          <a:prstGeom prst="rect">
            <a:avLst/>
          </a:prstGeom>
        </p:spPr>
      </p:pic>
      <p:pic>
        <p:nvPicPr>
          <p:cNvPr id="8" name="Рисунок 7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8" y="1142984"/>
            <a:ext cx="428628" cy="445669"/>
          </a:xfrm>
          <a:prstGeom prst="rect">
            <a:avLst/>
          </a:prstGeom>
        </p:spPr>
      </p:pic>
      <p:pic>
        <p:nvPicPr>
          <p:cNvPr id="9" name="Рисунок 8" descr="photo_2022-12-21_10-03-2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1071546"/>
            <a:ext cx="5000660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642919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Print" pitchFamily="2" charset="0"/>
              </a:rPr>
              <a:t>Соня Коновалова </a:t>
            </a:r>
          </a:p>
          <a:p>
            <a:pPr algn="ctr"/>
            <a:r>
              <a:rPr lang="ru-RU" sz="1600" dirty="0" smtClean="0">
                <a:latin typeface="Segoe Print" pitchFamily="2" charset="0"/>
              </a:rPr>
              <a:t>5 лет.</a:t>
            </a:r>
            <a:endParaRPr lang="ru-RU" sz="1600" dirty="0">
              <a:latin typeface="Segoe Prin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92867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«Волшебный шар»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6" name="Рисунок 5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428868"/>
            <a:ext cx="475482" cy="494386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4500562" y="3214686"/>
            <a:ext cx="219778" cy="228516"/>
          </a:xfrm>
          <a:prstGeom prst="rect">
            <a:avLst/>
          </a:prstGeom>
        </p:spPr>
      </p:pic>
      <p:pic>
        <p:nvPicPr>
          <p:cNvPr id="8" name="Рисунок 7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714488"/>
            <a:ext cx="357190" cy="371391"/>
          </a:xfrm>
          <a:prstGeom prst="rect">
            <a:avLst/>
          </a:prstGeom>
        </p:spPr>
      </p:pic>
      <p:pic>
        <p:nvPicPr>
          <p:cNvPr id="9" name="Рисунок 8" descr="photo_2022-12-21_09-55-5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643050"/>
            <a:ext cx="3375428" cy="4500570"/>
          </a:xfrm>
          <a:prstGeom prst="rect">
            <a:avLst/>
          </a:prstGeom>
        </p:spPr>
      </p:pic>
      <p:pic>
        <p:nvPicPr>
          <p:cNvPr id="10" name="Рисунок 9" descr="photo_2022-12-21_09-55-5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1500174"/>
            <a:ext cx="3536163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21442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Print" pitchFamily="2" charset="0"/>
              </a:rPr>
              <a:t>Создание новогодней ёлки.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5" name="Рисунок 4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714356"/>
            <a:ext cx="357190" cy="371391"/>
          </a:xfrm>
          <a:prstGeom prst="rect">
            <a:avLst/>
          </a:prstGeom>
        </p:spPr>
      </p:pic>
      <p:pic>
        <p:nvPicPr>
          <p:cNvPr id="6" name="Рисунок 5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928670"/>
            <a:ext cx="285752" cy="297113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42918"/>
            <a:ext cx="750308" cy="780138"/>
          </a:xfrm>
          <a:prstGeom prst="rect">
            <a:avLst/>
          </a:prstGeom>
        </p:spPr>
      </p:pic>
      <p:pic>
        <p:nvPicPr>
          <p:cNvPr id="8" name="Рисунок 7" descr="photo_2022-12-21_09-49-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643050"/>
            <a:ext cx="4214818" cy="4214818"/>
          </a:xfrm>
          <a:prstGeom prst="rect">
            <a:avLst/>
          </a:prstGeom>
        </p:spPr>
      </p:pic>
      <p:pic>
        <p:nvPicPr>
          <p:cNvPr id="9" name="Рисунок 8" descr="photo_2022-12-16_15-00-4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928670"/>
            <a:ext cx="4125527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000108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.</a:t>
            </a:r>
            <a:r>
              <a:rPr lang="ru-RU" dirty="0" smtClean="0">
                <a:latin typeface="Segoe Print" pitchFamily="2" charset="0"/>
              </a:rPr>
              <a:t> </a:t>
            </a:r>
            <a:r>
              <a:rPr lang="ru-RU" dirty="0" err="1" smtClean="0">
                <a:latin typeface="Segoe Print" pitchFamily="2" charset="0"/>
              </a:rPr>
              <a:t>Гугкаев</a:t>
            </a:r>
            <a:r>
              <a:rPr lang="ru-RU" dirty="0" smtClean="0">
                <a:latin typeface="Segoe Print" pitchFamily="2" charset="0"/>
              </a:rPr>
              <a:t> </a:t>
            </a:r>
            <a:r>
              <a:rPr lang="ru-RU" dirty="0" err="1" smtClean="0">
                <a:latin typeface="Segoe Print" pitchFamily="2" charset="0"/>
              </a:rPr>
              <a:t>Артемий</a:t>
            </a:r>
            <a:r>
              <a:rPr lang="ru-RU" dirty="0" smtClean="0">
                <a:latin typeface="Segoe Print" pitchFamily="2" charset="0"/>
              </a:rPr>
              <a:t> </a:t>
            </a:r>
          </a:p>
          <a:p>
            <a:pPr algn="ctr"/>
            <a:r>
              <a:rPr lang="ru-RU" dirty="0" smtClean="0">
                <a:latin typeface="Segoe Print" pitchFamily="2" charset="0"/>
              </a:rPr>
              <a:t>5 лет</a:t>
            </a:r>
            <a:endParaRPr lang="ru-RU" dirty="0"/>
          </a:p>
        </p:txBody>
      </p:sp>
      <p:pic>
        <p:nvPicPr>
          <p:cNvPr id="6" name="Рисунок 5" descr="snowflakes-clip-art-9-0fd49a17-327x3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357190" cy="371391"/>
          </a:xfrm>
          <a:prstGeom prst="rect">
            <a:avLst/>
          </a:prstGeom>
        </p:spPr>
      </p:pic>
      <p:pic>
        <p:nvPicPr>
          <p:cNvPr id="7" name="Рисунок 6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071546"/>
            <a:ext cx="480945" cy="500066"/>
          </a:xfrm>
          <a:prstGeom prst="rect">
            <a:avLst/>
          </a:prstGeom>
        </p:spPr>
      </p:pic>
      <p:pic>
        <p:nvPicPr>
          <p:cNvPr id="8" name="Рисунок 7" descr="photo_2022-12-21_09-48-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857364"/>
            <a:ext cx="3321867" cy="4429156"/>
          </a:xfrm>
          <a:prstGeom prst="rect">
            <a:avLst/>
          </a:prstGeom>
        </p:spPr>
      </p:pic>
      <p:pic>
        <p:nvPicPr>
          <p:cNvPr id="9" name="Рисунок 8" descr="photo_2022-12-16_15-00-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1000108"/>
            <a:ext cx="3429024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85794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Изготовление изделий из вторсырья является важной частью как экологического, так и эстетического воспитания подрастающего поколения.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199389">
            <a:off x="181632" y="976259"/>
            <a:ext cx="217621" cy="19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199389">
            <a:off x="374894" y="1217505"/>
            <a:ext cx="383667" cy="41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photo_2022-12-15_11-12-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3" y="2754561"/>
            <a:ext cx="2428891" cy="3674836"/>
          </a:xfrm>
          <a:prstGeom prst="rect">
            <a:avLst/>
          </a:prstGeom>
        </p:spPr>
      </p:pic>
      <p:pic>
        <p:nvPicPr>
          <p:cNvPr id="12" name="Рисунок 11" descr="photo_2022-12-15_11-12-57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2786058"/>
            <a:ext cx="2797578" cy="3571900"/>
          </a:xfrm>
          <a:prstGeom prst="rect">
            <a:avLst/>
          </a:prstGeom>
        </p:spPr>
      </p:pic>
      <p:pic>
        <p:nvPicPr>
          <p:cNvPr id="13" name="Рисунок 12" descr="photo_2022-12-15_11-12-57 (3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2786058"/>
            <a:ext cx="2698174" cy="3571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80010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Помимо развития творческого подхода к разным предметам в повседневной жизни этот вид деятельности помогает воспитывать в детях правильное отношение к утилизации различных бытовых отходов с целью сохранения природы.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32188">
            <a:off x="8682428" y="1212983"/>
            <a:ext cx="227131" cy="20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32188">
            <a:off x="207952" y="926828"/>
            <a:ext cx="378786" cy="347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32188">
            <a:off x="173891" y="2040081"/>
            <a:ext cx="183351" cy="16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 descr="photo_2022-12-15_11-12-57 (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2500306"/>
            <a:ext cx="2789412" cy="3643314"/>
          </a:xfrm>
          <a:prstGeom prst="rect">
            <a:avLst/>
          </a:prstGeom>
        </p:spPr>
      </p:pic>
      <p:pic>
        <p:nvPicPr>
          <p:cNvPr id="15" name="Рисунок 14" descr="photo_2022-12-21_18-14-1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8976" y="2500306"/>
            <a:ext cx="3122454" cy="36433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28586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Новогодние поделки с пользой от старшей группы «Непоседы».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7" name="Рисунок 6" descr="Christmas-Lights-Tumblr-PNG-Pho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14290"/>
            <a:ext cx="4643470" cy="1428008"/>
          </a:xfrm>
          <a:prstGeom prst="rect">
            <a:avLst/>
          </a:prstGeom>
        </p:spPr>
      </p:pic>
      <p:pic>
        <p:nvPicPr>
          <p:cNvPr id="9" name="Рисунок 8" descr="snowflakes-clip-art-9-0fd49a17-327x3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84"/>
            <a:ext cx="460052" cy="478342"/>
          </a:xfrm>
          <a:prstGeom prst="rect">
            <a:avLst/>
          </a:prstGeom>
        </p:spPr>
      </p:pic>
      <p:pic>
        <p:nvPicPr>
          <p:cNvPr id="10" name="Рисунок 9" descr="snowflakes-clip-art-9-0fd49a17-327x3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857232"/>
            <a:ext cx="204790" cy="212932"/>
          </a:xfrm>
          <a:prstGeom prst="rect">
            <a:avLst/>
          </a:prstGeom>
        </p:spPr>
      </p:pic>
      <p:pic>
        <p:nvPicPr>
          <p:cNvPr id="13" name="Рисунок 12" descr="photo_2022-12-16_15-00-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285992"/>
            <a:ext cx="2696767" cy="3595689"/>
          </a:xfrm>
          <a:prstGeom prst="rect">
            <a:avLst/>
          </a:prstGeom>
        </p:spPr>
      </p:pic>
      <p:pic>
        <p:nvPicPr>
          <p:cNvPr id="14" name="Рисунок 13" descr="photo_2022-12-16_15-00-11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7502" y="2285992"/>
            <a:ext cx="2678925" cy="3571900"/>
          </a:xfrm>
          <a:prstGeom prst="rect">
            <a:avLst/>
          </a:prstGeom>
        </p:spPr>
      </p:pic>
      <p:pic>
        <p:nvPicPr>
          <p:cNvPr id="15" name="Рисунок 14" descr="photo_2022-12-15_11-12-57 (6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322" y="2285992"/>
            <a:ext cx="2678925" cy="3571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214422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Цель мастер-класса: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ретрансляция экспериментального преподавательского подхода к творчеству, передача практических навыков для интеграции в педагогический процесс.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4143380"/>
            <a:ext cx="750099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Hitch Hike" pitchFamily="50" charset="-52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Hitch Hike" pitchFamily="50" charset="-52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Hitch Hike" pitchFamily="50" charset="-52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Целевая аудитория: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</a:rPr>
              <a:t>педагоги и специалисты образовательных учреждений.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32188">
            <a:off x="8545760" y="1343183"/>
            <a:ext cx="263800" cy="24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32188">
            <a:off x="7674881" y="870923"/>
            <a:ext cx="183351" cy="16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32188">
            <a:off x="580531" y="928462"/>
            <a:ext cx="327795" cy="30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32188">
            <a:off x="687580" y="3057696"/>
            <a:ext cx="263800" cy="24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 descr="Рисунок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2571744"/>
            <a:ext cx="4500594" cy="29932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387</TotalTime>
  <Words>239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 Курочкиной Аллы Викторовны,  2-ая младшая группа «Сказка», площадка «Писарева».</dc:title>
  <dc:creator>Anton Batishchev</dc:creator>
  <cp:lastModifiedBy>Anton Batishchev</cp:lastModifiedBy>
  <cp:revision>129</cp:revision>
  <dcterms:created xsi:type="dcterms:W3CDTF">2022-10-15T18:31:00Z</dcterms:created>
  <dcterms:modified xsi:type="dcterms:W3CDTF">2023-01-15T16:42:43Z</dcterms:modified>
</cp:coreProperties>
</file>