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72" r:id="rId13"/>
    <p:sldId id="267" r:id="rId14"/>
    <p:sldId id="268" r:id="rId15"/>
    <p:sldId id="269" r:id="rId16"/>
    <p:sldId id="270" r:id="rId17"/>
    <p:sldId id="271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 autoAdjust="0"/>
    <p:restoredTop sz="94576" autoAdjust="0"/>
  </p:normalViewPr>
  <p:slideViewPr>
    <p:cSldViewPr>
      <p:cViewPr varScale="1">
        <p:scale>
          <a:sx n="73" d="100"/>
          <a:sy n="73" d="100"/>
        </p:scale>
        <p:origin x="-107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15.01.2023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15.01.2023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15.01.2023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15.01.2023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15.01.2023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15.01.2023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15.01.2023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15.01.2023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15.01.2023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15.01.2023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15.01.2023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15.01.2023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8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5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2984"/>
            <a:ext cx="3429000" cy="3286148"/>
          </a:xfrm>
        </p:spPr>
        <p:txBody>
          <a:bodyPr>
            <a:normAutofit fontScale="90000"/>
          </a:bodyPr>
          <a:lstStyle/>
          <a:p>
            <a:r>
              <a:rPr lang="ru-RU" sz="4400" dirty="0" smtClean="0"/>
              <a:t/>
            </a:r>
            <a:br>
              <a:rPr lang="ru-RU" sz="4400" dirty="0" smtClean="0"/>
            </a:br>
            <a:r>
              <a:rPr lang="ru-RU" sz="4400" dirty="0" smtClean="0"/>
              <a:t/>
            </a:r>
            <a:br>
              <a:rPr lang="ru-RU" sz="4400" dirty="0" smtClean="0"/>
            </a:br>
            <a:r>
              <a:rPr lang="ru-RU" sz="4400" dirty="0" smtClean="0"/>
              <a:t>Проект «Все профессии нужны, все профессии важны»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4500570"/>
            <a:ext cx="3429000" cy="1714512"/>
          </a:xfrm>
        </p:spPr>
        <p:txBody>
          <a:bodyPr/>
          <a:lstStyle/>
          <a:p>
            <a:r>
              <a:rPr lang="ru-RU" sz="3200" b="1" dirty="0" smtClean="0"/>
              <a:t>Воспитатель: </a:t>
            </a:r>
            <a:r>
              <a:rPr lang="ru-RU" sz="3200" b="1" dirty="0" err="1" smtClean="0"/>
              <a:t>О.Е.Буртасова</a:t>
            </a:r>
            <a:endParaRPr lang="ru-RU" sz="3200" dirty="0" smtClean="0"/>
          </a:p>
          <a:p>
            <a:endParaRPr lang="ru-RU" dirty="0"/>
          </a:p>
        </p:txBody>
      </p:sp>
      <p:pic>
        <p:nvPicPr>
          <p:cNvPr id="5" name="Рисунок 4" descr="IMG_0818.jpg"/>
          <p:cNvPicPr>
            <a:picLocks noGrp="1" noChangeAspect="1"/>
          </p:cNvPicPr>
          <p:nvPr>
            <p:ph type="pic" idx="1"/>
          </p:nvPr>
        </p:nvPicPr>
        <p:blipFill>
          <a:blip r:embed="rId2" cstate="screen"/>
          <a:srcRect/>
          <a:stretch>
            <a:fillRect/>
          </a:stretch>
        </p:blipFill>
        <p:spPr/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Сюжетно-ролевые игры</a:t>
            </a:r>
            <a:endParaRPr lang="ru-RU" dirty="0"/>
          </a:p>
        </p:txBody>
      </p:sp>
      <p:pic>
        <p:nvPicPr>
          <p:cNvPr id="4" name="Содержимое 3" descr="IMG_0063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214282" y="1714488"/>
            <a:ext cx="3561174" cy="4748233"/>
          </a:xfrm>
        </p:spPr>
      </p:pic>
      <p:pic>
        <p:nvPicPr>
          <p:cNvPr id="3074" name="Picture 2" descr="C:\Users\User\Downloads\IMG_0505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428992" y="2500306"/>
            <a:ext cx="3000396" cy="4000528"/>
          </a:xfrm>
          <a:prstGeom prst="rect">
            <a:avLst/>
          </a:prstGeom>
          <a:noFill/>
        </p:spPr>
      </p:pic>
      <p:pic>
        <p:nvPicPr>
          <p:cNvPr id="3075" name="Picture 3" descr="C:\Users\User\Downloads\IMG_3596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143636" y="2143116"/>
            <a:ext cx="3000396" cy="4000528"/>
          </a:xfrm>
          <a:prstGeom prst="rect">
            <a:avLst/>
          </a:prstGeom>
          <a:noFill/>
        </p:spPr>
      </p:pic>
      <p:pic>
        <p:nvPicPr>
          <p:cNvPr id="3076" name="Picture 4" descr="C:\Users\User\Downloads\IMG_9702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6929454" y="142852"/>
            <a:ext cx="1928808" cy="257174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Игры в строителей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098" name="Picture 2" descr="C:\Users\User\Downloads\IMG_362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00694" y="1500174"/>
            <a:ext cx="3429024" cy="4572032"/>
          </a:xfrm>
          <a:prstGeom prst="rect">
            <a:avLst/>
          </a:prstGeom>
          <a:noFill/>
        </p:spPr>
      </p:pic>
      <p:pic>
        <p:nvPicPr>
          <p:cNvPr id="4099" name="Picture 3" descr="C:\Users\User\Downloads\IMG_358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5400000">
            <a:off x="2152041" y="2991439"/>
            <a:ext cx="3929066" cy="2946800"/>
          </a:xfrm>
          <a:prstGeom prst="rect">
            <a:avLst/>
          </a:prstGeom>
          <a:noFill/>
        </p:spPr>
      </p:pic>
      <p:pic>
        <p:nvPicPr>
          <p:cNvPr id="4100" name="Picture 4" descr="C:\Users\User\Downloads\IMG_3360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5400000">
            <a:off x="-23842" y="1952612"/>
            <a:ext cx="3048000" cy="2286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323010"/>
          </a:xfrm>
        </p:spPr>
        <p:txBody>
          <a:bodyPr>
            <a:normAutofit fontScale="90000"/>
          </a:bodyPr>
          <a:lstStyle/>
          <a:p>
            <a:r>
              <a:rPr lang="ru-RU" sz="5300" dirty="0" smtClean="0"/>
              <a:t>Самоанализ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У дошкольников появился интерес к данной теме. Сформировалось целостное представление о трудовой деятельности взрослых. Более подробно познакомились с трудом сотрудников детского сада и профессиями родителей воспитанников. Дети получили знания о работе родителей, которые могут применять в сюжетно-ролевых играх. </a:t>
            </a:r>
          </a:p>
          <a:p>
            <a:pPr>
              <a:buNone/>
            </a:pPr>
            <a:r>
              <a:rPr lang="ru-RU" b="1" dirty="0" smtClean="0"/>
              <a:t>Перспектива работы:</a:t>
            </a:r>
            <a:r>
              <a:rPr lang="ru-RU" dirty="0" smtClean="0"/>
              <a:t> Изучить взаимосвязь и взаимопомощь людей разных профессий в рамках работы одного или нескольких предприятий.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Наблюдение за работой электрика</a:t>
            </a:r>
            <a:endParaRPr lang="ru-RU" dirty="0"/>
          </a:p>
        </p:txBody>
      </p:sp>
      <p:pic>
        <p:nvPicPr>
          <p:cNvPr id="5" name="Содержимое 4" descr="IMG_0746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2259211" y="1609725"/>
            <a:ext cx="3634978" cy="4846638"/>
          </a:xfr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Наблюдение за работой пожарных 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Содержимое 6" descr="IMG_9429.jpg"/>
          <p:cNvPicPr>
            <a:picLocks noGrp="1" noChangeAspect="1"/>
          </p:cNvPicPr>
          <p:nvPr>
            <p:ph sz="half" idx="1"/>
          </p:nvPr>
        </p:nvPicPr>
        <p:blipFill>
          <a:blip r:embed="rId2" cstate="screen"/>
          <a:stretch>
            <a:fillRect/>
          </a:stretch>
        </p:blipFill>
        <p:spPr>
          <a:xfrm>
            <a:off x="428596" y="1428737"/>
            <a:ext cx="7143800" cy="5357850"/>
          </a:xfrm>
        </p:spPr>
      </p:pic>
      <p:pic>
        <p:nvPicPr>
          <p:cNvPr id="5122" name="Picture 2" descr="C:\Users\User\Downloads\IMG_2426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388" y="714356"/>
            <a:ext cx="2500330" cy="333377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Наблюдение за мусоровозом</a:t>
            </a:r>
            <a:endParaRPr lang="ru-RU" dirty="0"/>
          </a:p>
        </p:txBody>
      </p:sp>
      <p:pic>
        <p:nvPicPr>
          <p:cNvPr id="6" name="Содержимое 5" descr="IMG_9701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845608" y="1609725"/>
            <a:ext cx="6462184" cy="4846638"/>
          </a:xfr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Беседа О работе младшего воспитателя</a:t>
            </a:r>
            <a:endParaRPr lang="ru-RU" dirty="0"/>
          </a:p>
        </p:txBody>
      </p:sp>
      <p:pic>
        <p:nvPicPr>
          <p:cNvPr id="4" name="Содержимое 3" descr="IMG_7252.jpg"/>
          <p:cNvPicPr>
            <a:picLocks noGrp="1" noChangeAspect="1"/>
          </p:cNvPicPr>
          <p:nvPr>
            <p:ph sz="half" idx="1"/>
          </p:nvPr>
        </p:nvPicPr>
        <p:blipFill>
          <a:blip r:embed="rId2" cstate="screen"/>
          <a:stretch>
            <a:fillRect/>
          </a:stretch>
        </p:blipFill>
        <p:spPr>
          <a:xfrm>
            <a:off x="520501" y="1600200"/>
            <a:ext cx="3394472" cy="4525963"/>
          </a:xfrm>
        </p:spPr>
      </p:pic>
      <p:pic>
        <p:nvPicPr>
          <p:cNvPr id="8" name="Содержимое 7" descr="IMG_9208.jpg"/>
          <p:cNvPicPr>
            <a:picLocks noGrp="1" noChangeAspect="1"/>
          </p:cNvPicPr>
          <p:nvPr>
            <p:ph sz="half" idx="2"/>
          </p:nvPr>
        </p:nvPicPr>
        <p:blipFill>
          <a:blip r:embed="rId3" cstate="screen"/>
          <a:stretch>
            <a:fillRect/>
          </a:stretch>
        </p:blipFill>
        <p:spPr>
          <a:xfrm>
            <a:off x="5429256" y="928670"/>
            <a:ext cx="3521075" cy="2640806"/>
          </a:xfrm>
        </p:spPr>
      </p:pic>
      <p:pic>
        <p:nvPicPr>
          <p:cNvPr id="6146" name="Picture 2" descr="C:\Users\User\Downloads\IMG_9717 (1)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786182" y="2714596"/>
            <a:ext cx="3107553" cy="414340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IV этап – Презентационный: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5" name="Содержимое 4" descr="IMG_9687 (2)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285720" y="2285992"/>
            <a:ext cx="4572032" cy="3429024"/>
          </a:xfrm>
        </p:spPr>
      </p:pic>
      <p:pic>
        <p:nvPicPr>
          <p:cNvPr id="6" name="Содержимое 5" descr="IMG_0625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 rot="5400000">
            <a:off x="3845712" y="1654957"/>
            <a:ext cx="5810291" cy="4357718"/>
          </a:xfr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643182"/>
            <a:ext cx="7786742" cy="3929089"/>
          </a:xfrm>
        </p:spPr>
        <p:txBody>
          <a:bodyPr>
            <a:normAutofit fontScale="90000"/>
          </a:bodyPr>
          <a:lstStyle/>
          <a:p>
            <a:pPr algn="l"/>
            <a:r>
              <a:rPr lang="ru-RU" sz="2000" cap="none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Задачи:</a:t>
            </a:r>
            <a:r>
              <a:rPr lang="ru-RU" sz="2000" b="0" cap="none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0" cap="none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0" cap="none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познакомить детей с различными профессиями и их особенностями;</a:t>
            </a:r>
            <a:br>
              <a:rPr lang="ru-RU" sz="2000" b="0" cap="none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0" cap="none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развивать познавательную активность;</a:t>
            </a:r>
            <a:br>
              <a:rPr lang="ru-RU" sz="2000" b="0" cap="none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0" cap="none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развивать навыки самостоятельной исследовательской деятельности.</a:t>
            </a:r>
            <a:br>
              <a:rPr lang="ru-RU" sz="2000" b="0" cap="none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0" cap="none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Воспитывать уважительное отношение к труду взрослых.</a:t>
            </a:r>
            <a:br>
              <a:rPr lang="ru-RU" sz="2000" b="0" cap="none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0" cap="none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Дать знания о качествах, которыми необходимо обладать человеку, желающему получить ту или иную профессию;</a:t>
            </a:r>
            <a:br>
              <a:rPr lang="ru-RU" sz="2000" b="0" cap="none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0" cap="none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обогащать детско-родительские отношения опытом совместной деятельности;</a:t>
            </a:r>
            <a:br>
              <a:rPr lang="ru-RU" sz="2000" b="0" cap="none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0" cap="none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активизировать внимание и память.</a:t>
            </a:r>
            <a:br>
              <a:rPr lang="ru-RU" sz="2000" b="0" cap="none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0" cap="none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Развивать коммуникативную компетентность детей.</a:t>
            </a:r>
            <a:r>
              <a:rPr lang="ru-RU" sz="18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1800" b="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42844" y="357166"/>
            <a:ext cx="7858180" cy="2291341"/>
          </a:xfrm>
        </p:spPr>
        <p:txBody>
          <a:bodyPr>
            <a:normAutofit/>
          </a:bodyPr>
          <a:lstStyle/>
          <a:p>
            <a:pPr algn="l"/>
            <a:r>
              <a:rPr lang="ru-RU" b="1" dirty="0" smtClean="0"/>
              <a:t>Цель:</a:t>
            </a:r>
            <a:r>
              <a:rPr lang="ru-RU" dirty="0" smtClean="0"/>
              <a:t> </a:t>
            </a:r>
            <a:r>
              <a:rPr lang="ru-RU" sz="1800" dirty="0" smtClean="0"/>
              <a:t>пробуждение</a:t>
            </a:r>
            <a:r>
              <a:rPr lang="ru-RU" dirty="0" smtClean="0"/>
              <a:t> интереса к профессиональной деятельности человека,</a:t>
            </a:r>
          </a:p>
          <a:p>
            <a:pPr algn="l"/>
            <a:r>
              <a:rPr lang="ru-RU" dirty="0" smtClean="0"/>
              <a:t>развитие познавательной активности и кругозора детей, формирование нравственных ценностей.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842946"/>
          </a:xfrm>
        </p:spPr>
        <p:txBody>
          <a:bodyPr/>
          <a:lstStyle/>
          <a:p>
            <a:r>
              <a:rPr lang="ru-RU" dirty="0" smtClean="0"/>
              <a:t>Подготовительный этап проекта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142984"/>
            <a:ext cx="7258072" cy="956944"/>
          </a:xfrm>
        </p:spPr>
        <p:txBody>
          <a:bodyPr>
            <a:normAutofit fontScale="77500" lnSpcReduction="20000"/>
          </a:bodyPr>
          <a:lstStyle/>
          <a:p>
            <a:r>
              <a:rPr lang="ru-RU" sz="1900" b="1" dirty="0" smtClean="0"/>
              <a:t>I этап – Подготовительный:</a:t>
            </a:r>
            <a:endParaRPr lang="ru-RU" sz="1900" dirty="0" smtClean="0"/>
          </a:p>
          <a:p>
            <a:r>
              <a:rPr lang="ru-RU" sz="1900" dirty="0" smtClean="0"/>
              <a:t>В ходе данного этапа проводилась предварительная работа: определение целей и задач проекта, сбор материала, разработка конспектов организованной деятельности, бесед по ознакомлению детей с профессиями, прогнозирование результата.</a:t>
            </a:r>
          </a:p>
          <a:p>
            <a:endParaRPr lang="ru-RU" dirty="0"/>
          </a:p>
        </p:txBody>
      </p:sp>
      <p:pic>
        <p:nvPicPr>
          <p:cNvPr id="5" name="Содержимое 4" descr="IMG_0636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1162050" y="2133600"/>
            <a:ext cx="5829300" cy="4371975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557326"/>
          </a:xfrm>
        </p:spPr>
        <p:txBody>
          <a:bodyPr>
            <a:normAutofit/>
          </a:bodyPr>
          <a:lstStyle/>
          <a:p>
            <a:r>
              <a:rPr lang="ru-RU" sz="3600" dirty="0" smtClean="0"/>
              <a:t>Организационный этап</a:t>
            </a:r>
            <a:endParaRPr lang="ru-RU" sz="3600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/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ru-RU" b="1" dirty="0" smtClean="0"/>
              <a:t>II этап - Организационный:</a:t>
            </a:r>
            <a:endParaRPr lang="ru-RU" dirty="0" smtClean="0"/>
          </a:p>
          <a:p>
            <a:r>
              <a:rPr lang="ru-RU" dirty="0" smtClean="0"/>
              <a:t>1. Оформление информационного стенда для родителей.</a:t>
            </a:r>
          </a:p>
          <a:p>
            <a:r>
              <a:rPr lang="ru-RU" dirty="0" smtClean="0"/>
              <a:t>2. Консультация для родителей: «Трудовое воспитание в семье»</a:t>
            </a:r>
          </a:p>
          <a:p>
            <a:r>
              <a:rPr lang="ru-RU" dirty="0" smtClean="0"/>
              <a:t>3. Составление календарно-тематического плана, включающего в себя различные виды детской деятельности, с учетом интеграции образовательных областей.</a:t>
            </a:r>
          </a:p>
          <a:p>
            <a:r>
              <a:rPr lang="ru-RU" dirty="0" smtClean="0"/>
              <a:t>4. Организация развивающей предметной среды: подбор художественной литературы в книжном уголке; подбор иллюстраций, раскрасок с профессиями в уголке изобразительной деятельности; подбор игр по ознакомлению с профессиями.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28604"/>
            <a:ext cx="5897880" cy="1285884"/>
          </a:xfrm>
        </p:spPr>
        <p:txBody>
          <a:bodyPr>
            <a:normAutofit fontScale="90000"/>
          </a:bodyPr>
          <a:lstStyle/>
          <a:p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>III </a:t>
            </a:r>
            <a:r>
              <a:rPr lang="ru-RU" sz="3200" dirty="0"/>
              <a:t>этап - Познавательно-творческий: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dirty="0" smtClean="0"/>
              <a:t>Реализация основных видов деятельности по плану проекта:</a:t>
            </a:r>
          </a:p>
          <a:p>
            <a:pPr>
              <a:buNone/>
            </a:pPr>
            <a:r>
              <a:rPr lang="ru-RU" dirty="0" smtClean="0"/>
              <a:t>Экскурсии-наблюдения: экскурсия по детскому саду, прачка, кухня, кабинет медицинского работника.</a:t>
            </a: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357166"/>
            <a:ext cx="5897880" cy="1500198"/>
          </a:xfrm>
        </p:spPr>
        <p:txBody>
          <a:bodyPr>
            <a:noAutofit/>
          </a:bodyPr>
          <a:lstStyle/>
          <a:p>
            <a:r>
              <a:rPr lang="ru-RU" sz="3200" dirty="0" smtClean="0"/>
              <a:t>Организованная деятельность по ознакомлению с профессиями - повар</a:t>
            </a:r>
            <a:endParaRPr lang="ru-RU" sz="3200" dirty="0"/>
          </a:p>
        </p:txBody>
      </p:sp>
      <p:pic>
        <p:nvPicPr>
          <p:cNvPr id="5" name="Содержимое 4" descr="IMG_0070.jpg"/>
          <p:cNvPicPr>
            <a:picLocks noGrp="1" noChangeAspect="1"/>
          </p:cNvPicPr>
          <p:nvPr>
            <p:ph sz="half" idx="1"/>
          </p:nvPr>
        </p:nvPicPr>
        <p:blipFill>
          <a:blip r:embed="rId2" cstate="screen"/>
          <a:stretch>
            <a:fillRect/>
          </a:stretch>
        </p:blipFill>
        <p:spPr>
          <a:xfrm rot="5400000">
            <a:off x="-30192" y="2316152"/>
            <a:ext cx="3098796" cy="2324097"/>
          </a:xfrm>
        </p:spPr>
      </p:pic>
      <p:pic>
        <p:nvPicPr>
          <p:cNvPr id="1027" name="Picture 3" descr="C:\Users\User\Downloads\IMG_0077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714612" y="2571744"/>
            <a:ext cx="2214578" cy="3143272"/>
          </a:xfrm>
          <a:prstGeom prst="rect">
            <a:avLst/>
          </a:prstGeom>
          <a:noFill/>
        </p:spPr>
      </p:pic>
      <p:pic>
        <p:nvPicPr>
          <p:cNvPr id="1028" name="Picture 4" descr="C:\Users\User\Downloads\IMG_0110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000628" y="2214554"/>
            <a:ext cx="3107553" cy="414340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Открытое занятие «Варим борщ» </a:t>
            </a:r>
            <a:endParaRPr lang="ru-RU" dirty="0"/>
          </a:p>
        </p:txBody>
      </p:sp>
      <p:pic>
        <p:nvPicPr>
          <p:cNvPr id="5" name="Содержимое 4" descr="1adf07a7-e7f9-46ba-9dd7-d8bef3d736c2.JPG"/>
          <p:cNvPicPr>
            <a:picLocks noGrp="1" noChangeAspect="1"/>
          </p:cNvPicPr>
          <p:nvPr>
            <p:ph sz="half" idx="1"/>
          </p:nvPr>
        </p:nvPicPr>
        <p:blipFill>
          <a:blip r:embed="rId2" cstate="screen"/>
          <a:stretch>
            <a:fillRect/>
          </a:stretch>
        </p:blipFill>
        <p:spPr>
          <a:xfrm>
            <a:off x="0" y="1928802"/>
            <a:ext cx="3521075" cy="2635305"/>
          </a:xfrm>
        </p:spPr>
      </p:pic>
      <p:pic>
        <p:nvPicPr>
          <p:cNvPr id="6" name="Содержимое 5" descr="9429aaa6-3ddf-417b-83e6-85a486278f87.JPG"/>
          <p:cNvPicPr>
            <a:picLocks noGrp="1" noChangeAspect="1"/>
          </p:cNvPicPr>
          <p:nvPr>
            <p:ph sz="half" idx="2"/>
          </p:nvPr>
        </p:nvPicPr>
        <p:blipFill>
          <a:blip r:embed="rId3" cstate="screen"/>
          <a:stretch>
            <a:fillRect/>
          </a:stretch>
        </p:blipFill>
        <p:spPr>
          <a:xfrm>
            <a:off x="3857620" y="1571612"/>
            <a:ext cx="5286380" cy="4214841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Беседа на тему: «Солдаты». </a:t>
            </a:r>
            <a:endParaRPr lang="ru-RU" dirty="0"/>
          </a:p>
        </p:txBody>
      </p:sp>
      <p:pic>
        <p:nvPicPr>
          <p:cNvPr id="4" name="Содержимое 3" descr="IMG_0339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2259211" y="1609725"/>
            <a:ext cx="3634978" cy="4846638"/>
          </a:xfr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dirty="0" smtClean="0"/>
              <a:t>Дидактические игры с пластилином (акцентированные на профессии )</a:t>
            </a:r>
            <a:endParaRPr lang="ru-RU" sz="2800" dirty="0"/>
          </a:p>
        </p:txBody>
      </p:sp>
      <p:pic>
        <p:nvPicPr>
          <p:cNvPr id="12" name="Содержимое 11" descr="IMG_0109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428596" y="1714488"/>
            <a:ext cx="3634978" cy="4846638"/>
          </a:xfrm>
        </p:spPr>
      </p:pic>
      <p:pic>
        <p:nvPicPr>
          <p:cNvPr id="2050" name="Picture 2" descr="C:\Users\User\Downloads\IMG_0121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643438" y="2357430"/>
            <a:ext cx="2777704" cy="370360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8236930</TotalTime>
  <Words>252</Words>
  <PresentationFormat>Экран (4:3)</PresentationFormat>
  <Paragraphs>31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Изящная</vt:lpstr>
      <vt:lpstr>  Проект «Все профессии нужны, все профессии важны» </vt:lpstr>
      <vt:lpstr>Задачи: - познакомить детей с различными профессиями и их особенностями; - развивать познавательную активность; - развивать навыки самостоятельной исследовательской деятельности. - Воспитывать уважительное отношение к труду взрослых. - Дать знания о качествах, которыми необходимо обладать человеку, желающему получить ту или иную профессию; - обогащать детско-родительские отношения опытом совместной деятельности; - активизировать внимание и память. - Развивать коммуникативную компетентность детей.   </vt:lpstr>
      <vt:lpstr>Подготовительный этап проекта</vt:lpstr>
      <vt:lpstr>Организационный этап</vt:lpstr>
      <vt:lpstr> III этап - Познавательно-творческий: </vt:lpstr>
      <vt:lpstr>Слайд 6</vt:lpstr>
      <vt:lpstr>Открытое занятие «Варим борщ» </vt:lpstr>
      <vt:lpstr>Беседа на тему: «Солдаты». </vt:lpstr>
      <vt:lpstr>Дидактические игры с пластилином (акцентированные на профессии )</vt:lpstr>
      <vt:lpstr>Сюжетно-ролевые игры</vt:lpstr>
      <vt:lpstr>Игры в строителей</vt:lpstr>
      <vt:lpstr>Самоанализ </vt:lpstr>
      <vt:lpstr>Наблюдение за работой электрика</vt:lpstr>
      <vt:lpstr>Наблюдение за работой пожарных </vt:lpstr>
      <vt:lpstr>Наблюдение за мусоровозом</vt:lpstr>
      <vt:lpstr>Беседа О работе младшего воспитателя</vt:lpstr>
      <vt:lpstr>IV этап – Презентационный: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Проект «Все профессии нужны, все профессии важны» </dc:title>
  <dc:creator>User</dc:creator>
  <cp:lastModifiedBy>User</cp:lastModifiedBy>
  <cp:revision>16</cp:revision>
  <dcterms:created xsi:type="dcterms:W3CDTF">2007-04-01T17:16:47Z</dcterms:created>
  <dcterms:modified xsi:type="dcterms:W3CDTF">2023-01-15T06:41:54Z</dcterms:modified>
</cp:coreProperties>
</file>