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341440" cy="1080120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 дошкольное образовательное учреждение Белоярского района « Центр развития ребёнка -детский сад  «Сказка» г. Белоярский.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489654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/>
              <a:t>Проект на тему: «Привлечение  родителей к формированию правильной осанки у детей младшего  дошкольного возраста через разнообразные виды двигательной активности»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1600" b="1" i="1" dirty="0"/>
              <a:t>В рамках экспериментальной площадки « Социальное партнерство семьи и детского сада при формировании у детей 3-7 лет основ культуры здоровья, интереса и ценностного отношения к занятиям физической культуры  и основ безопасности собственной жизнедеятельности»</a:t>
            </a:r>
            <a:endParaRPr lang="ru-RU" sz="2400" b="1" i="1" dirty="0"/>
          </a:p>
          <a:p>
            <a:pPr algn="r"/>
            <a:r>
              <a:rPr lang="ru-RU" sz="1600" b="1" i="1" dirty="0"/>
              <a:t>Воспитатели: </a:t>
            </a:r>
          </a:p>
          <a:p>
            <a:pPr algn="r"/>
            <a:r>
              <a:rPr lang="ru-RU" sz="1600" b="1" i="1" dirty="0"/>
              <a:t>Пашина Л.Н</a:t>
            </a:r>
          </a:p>
          <a:p>
            <a:pPr algn="r"/>
            <a:r>
              <a:rPr lang="ru-RU" sz="1600" b="1" i="1" dirty="0" err="1"/>
              <a:t>Гасаналиева</a:t>
            </a:r>
            <a:r>
              <a:rPr lang="ru-RU" sz="1600" b="1" i="1" dirty="0"/>
              <a:t> И.М</a:t>
            </a:r>
          </a:p>
          <a:p>
            <a:pPr algn="ctr"/>
            <a:endParaRPr lang="ru-RU" sz="1800" b="1" i="1" dirty="0"/>
          </a:p>
          <a:p>
            <a:pPr algn="ctr"/>
            <a:endParaRPr lang="ru-RU" sz="20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7939608" cy="632764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92696"/>
            <a:ext cx="7848872" cy="518457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  <a:scene3d>
              <a:camera prst="isometricOffAxis2Left"/>
              <a:lightRig rig="contrasting" dir="t">
                <a:rot lat="0" lon="0" rev="4500000"/>
              </a:lightRig>
            </a:scene3d>
            <a:sp3d extrusionH="57150" contourW="6350" prstMaterial="metal">
              <a:bevelT w="82550" h="3810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Спасибо за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внимание</a:t>
            </a:r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</a:rPr>
              <a:t>Основной принцип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3888432" cy="525658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Принцип единства с семьей - правильно воспитывать здорового ребенка можно лишь тогда, когда соблюдаются единые требования детского сада и семьи в вопросах воспитания, оздоровления, распорядка дня, двигательной активности, гигиенических процедур, культурно-гигиенических процедур, развития двигательных навыков. Поэтому очень важно оказывать необходимую помощь родителям, привлекать их к участию в совместных физкультурных мероприятиях - физкультурные досуги и праздники, походы</a:t>
            </a:r>
          </a:p>
        </p:txBody>
      </p:sp>
      <p:pic>
        <p:nvPicPr>
          <p:cNvPr id="6" name="Picture 2" descr="G:\фото2\DSC00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01008"/>
            <a:ext cx="3657600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G:\фото2\DSC007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76056" y="1268760"/>
            <a:ext cx="3657599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76470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</a:rPr>
              <a:t>Цель и задачи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251520" y="980728"/>
            <a:ext cx="3888432" cy="280831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endParaRPr lang="ru-RU" b="1" dirty="0"/>
          </a:p>
          <a:p>
            <a:r>
              <a:rPr lang="ru-RU" sz="2300" dirty="0"/>
              <a:t> Формирование правильной осанки у детей младшего дошкольного возраста, через обучение движениям в различных видах двигательной активности с привлечением родителей.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252342" y="764704"/>
            <a:ext cx="4568130" cy="597666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ru-RU" sz="1600" dirty="0"/>
              <a:t>-</a:t>
            </a:r>
          </a:p>
          <a:p>
            <a:pPr lvl="0"/>
            <a:r>
              <a:rPr lang="ru-RU" sz="1600" dirty="0"/>
              <a:t> Сохранение и укрепление физического и психического здоровья детей.</a:t>
            </a:r>
          </a:p>
          <a:p>
            <a:pPr lvl="0"/>
            <a:r>
              <a:rPr lang="ru-RU" sz="1600" dirty="0"/>
              <a:t>- Воспитание культурно гигиенических навыков .</a:t>
            </a:r>
          </a:p>
          <a:p>
            <a:pPr lvl="0"/>
            <a:r>
              <a:rPr lang="ru-RU" sz="1600" dirty="0"/>
              <a:t>- Формирование начальных представлений о здоровом образе жизни.</a:t>
            </a:r>
          </a:p>
          <a:p>
            <a:pPr lvl="0"/>
            <a:r>
              <a:rPr lang="ru-RU" sz="1600" dirty="0"/>
              <a:t>- Развитие физических качеств (скоростных, силовых, гибкости, выносливости и координации).</a:t>
            </a:r>
          </a:p>
          <a:p>
            <a:pPr lvl="0"/>
            <a:r>
              <a:rPr lang="ru-RU" sz="1600" dirty="0"/>
              <a:t>- Формировать у детей  правильную осанку как одну из главных слагаемых здоровья, через процесс освоения детьми разнообразных видов движений (ходьба, бег, упражнения на гибкость и т.д.).</a:t>
            </a:r>
          </a:p>
          <a:p>
            <a:pPr lvl="0"/>
            <a:r>
              <a:rPr lang="ru-RU" sz="1600" dirty="0"/>
              <a:t>- Воспитывать у детей потребность в правильном выполнении движений, получать удовольствие и радость от совместной двигательной активности с родителями.</a:t>
            </a:r>
          </a:p>
          <a:p>
            <a:endParaRPr lang="ru-RU" dirty="0"/>
          </a:p>
        </p:txBody>
      </p:sp>
      <p:pic>
        <p:nvPicPr>
          <p:cNvPr id="2050" name="Picture 2" descr="G:\фото2\DSC007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657600" cy="306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6309360" cy="865269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444208" y="264794"/>
            <a:ext cx="2160240" cy="6404566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4500" dirty="0"/>
              <a:t>Достижение наибольшей результативности в организации  взаимодействия детского сада и семьи по вопросам сохранения и укрепления здоровья детей, формирования здорового образа жизни в ходе проведения комплексных мероприятий, включающих информирование и организацию содержания совместной деятельности педагогов, родителей и детей. 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87" r="5687"/>
          <a:stretch>
            <a:fillRect/>
          </a:stretch>
        </p:blipFill>
        <p:spPr bwMode="auto">
          <a:xfrm>
            <a:off x="539552" y="620688"/>
            <a:ext cx="5111750" cy="45370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20472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участников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788024" y="3789040"/>
            <a:ext cx="3456384" cy="13681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Инструктор по плаванию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спортивная секция «Юный пловец».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51520" y="836712"/>
            <a:ext cx="4176464" cy="309634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создать условия для реализации проекта;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организация  активного отдыха детей и родителей;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проведение игр и мероприятий  познавательного характера с детьми;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оформление проекта.</a:t>
            </a:r>
            <a:endParaRPr lang="ru-RU" sz="1800" dirty="0"/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4644008" y="908720"/>
            <a:ext cx="4032448" cy="2592288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Родители: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активное участие в мероприятиях.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оформление буклетов, проектов, фотогазеты 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помощь в организации мероприятий.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79512" y="4293096"/>
            <a:ext cx="3456384" cy="2232248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Медсестра: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комплекс закаливающих мероприятий (сауна);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информация об  оздоровительных мероприятиях на месяцы.</a:t>
            </a: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3923928" y="5301208"/>
            <a:ext cx="4032448" cy="1224136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Инструктор по физической культуре: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занятия по физической культуре.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</a:rPr>
              <a:t>Этапы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4464496" cy="554461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600" b="1" i="1" dirty="0">
                <a:solidFill>
                  <a:srgbClr val="FF0000"/>
                </a:solidFill>
              </a:rPr>
              <a:t>1 этап</a:t>
            </a:r>
          </a:p>
          <a:p>
            <a:pPr algn="ctr">
              <a:buNone/>
            </a:pPr>
            <a:r>
              <a:rPr lang="ru-RU" sz="2600" b="1" i="1" dirty="0">
                <a:solidFill>
                  <a:srgbClr val="FF0000"/>
                </a:solidFill>
              </a:rPr>
              <a:t>Подготовительный</a:t>
            </a:r>
          </a:p>
          <a:p>
            <a:r>
              <a:rPr lang="ru-RU" sz="2600" dirty="0"/>
              <a:t>-Подобрать методические рекомендации, научно-популярную литературу, иллюстративный материал по данной теме;</a:t>
            </a:r>
          </a:p>
          <a:p>
            <a:r>
              <a:rPr lang="ru-RU" sz="2600" dirty="0"/>
              <a:t>-Привлечение внимания, родителей к проблеме сохранение правильной осанки у детей дошкольного возраста;</a:t>
            </a:r>
          </a:p>
          <a:p>
            <a:r>
              <a:rPr lang="ru-RU" sz="2600" dirty="0"/>
              <a:t>-Анкетирование родителей по данной теме</a:t>
            </a:r>
          </a:p>
          <a:p>
            <a:r>
              <a:rPr lang="ru-RU" sz="2600" dirty="0"/>
              <a:t>-Активизировать родителей на дополнительные оздоровительные услуги в ДОУ: «Юный пловец».</a:t>
            </a:r>
          </a:p>
          <a:p>
            <a:r>
              <a:rPr lang="ru-RU" sz="2600" dirty="0"/>
              <a:t>-Создание позитивного микросоциума, в котором каждый его участник может творчески организовать свой досуг в процессе совместной деятельности;</a:t>
            </a:r>
          </a:p>
          <a:p>
            <a:r>
              <a:rPr lang="ru-RU" sz="2600" dirty="0"/>
              <a:t>-Составление плана работы с родителями и детьми.</a:t>
            </a:r>
          </a:p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657600" cy="39631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461814"/>
            <a:ext cx="5225927" cy="33961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49006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accent3">
                    <a:lumMod val="75000"/>
                  </a:schemeClr>
                </a:solidFill>
              </a:rPr>
              <a:t>2-этап       Основной</a:t>
            </a:r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3960440" cy="504056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b="1" u="sng" dirty="0">
                <a:solidFill>
                  <a:srgbClr val="FF0000"/>
                </a:solidFill>
              </a:rPr>
              <a:t>1 работа с детьми через различные формы работы: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- соблюдение режима дня;</a:t>
            </a:r>
          </a:p>
          <a:p>
            <a:r>
              <a:rPr lang="ru-RU" dirty="0"/>
              <a:t>- подвижные игры;</a:t>
            </a:r>
          </a:p>
          <a:p>
            <a:pPr>
              <a:buNone/>
            </a:pPr>
            <a:r>
              <a:rPr lang="ru-RU" dirty="0"/>
              <a:t>   - утренняя, артикуляционная, корригирующая гимнастики;</a:t>
            </a:r>
          </a:p>
          <a:p>
            <a:r>
              <a:rPr lang="ru-RU" dirty="0"/>
              <a:t>- физкультминутки;</a:t>
            </a:r>
          </a:p>
          <a:p>
            <a:r>
              <a:rPr lang="ru-RU" dirty="0"/>
              <a:t>- различные виды самомассажа, массаж для ног;</a:t>
            </a:r>
          </a:p>
          <a:p>
            <a:r>
              <a:rPr lang="ru-RU" dirty="0"/>
              <a:t>- посещение сауны;</a:t>
            </a:r>
          </a:p>
          <a:p>
            <a:r>
              <a:rPr lang="ru-RU" dirty="0"/>
              <a:t>- физкультурные занятия;</a:t>
            </a:r>
          </a:p>
          <a:p>
            <a:r>
              <a:rPr lang="ru-RU" dirty="0"/>
              <a:t>- игры на тему:  «Дыхательной гимнастики.»;</a:t>
            </a:r>
          </a:p>
          <a:p>
            <a:r>
              <a:rPr lang="ru-RU" dirty="0"/>
              <a:t>- игры для выработки правильной осанки;</a:t>
            </a: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395536" y="836712"/>
            <a:ext cx="806489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Реализовывался в 2 направлениях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4716016" y="1412776"/>
            <a:ext cx="4032448" cy="489654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направление совместная деятельность детей и родителей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«Весёлая зарядка - хорошая разрядка»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Создание газеты « Физкультура в моей семье!» 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Физкультурное занятие  «Мы не малые ребята, а веселые котята!»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Презентация «Комплекс дыхательной гимнастики»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Привлечение родителей к созданию нестандартного оборудования для спортивного уголка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640960" cy="77968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     заключительный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323528" y="4005064"/>
            <a:ext cx="3600400" cy="2592288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-конференция для родителей: «Здоровье сберегающие технологии в ДОУ»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8064" y="980728"/>
            <a:ext cx="3657600" cy="236333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вынесение благодарности за активное участие в проекте «Формирование правильной осанки у дошкольников»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0768"/>
            <a:ext cx="3024187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7" y="2420888"/>
            <a:ext cx="368948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293096"/>
            <a:ext cx="3672408" cy="224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SC006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56992"/>
            <a:ext cx="2592288" cy="1935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DSC006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284984"/>
            <a:ext cx="2736304" cy="20072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Итоговый продукт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157192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Создание базы данных по  обучению движениям в различных видах двигательной активности с привлечением родителей (на бумажных и электронных носителях):  буклеты, проекты, фотогазеты  и т.д.</a:t>
            </a:r>
          </a:p>
        </p:txBody>
      </p:sp>
      <p:pic>
        <p:nvPicPr>
          <p:cNvPr id="9" name="Рисунок 8" descr="DSC006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052736"/>
            <a:ext cx="2520280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SC006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1340768"/>
            <a:ext cx="2664296" cy="1998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676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Schoolbook</vt:lpstr>
      <vt:lpstr>Times New Roman</vt:lpstr>
      <vt:lpstr>Wingdings</vt:lpstr>
      <vt:lpstr>Wingdings 2</vt:lpstr>
      <vt:lpstr>Эркер</vt:lpstr>
      <vt:lpstr>Муниципальное автономное  дошкольное образовательное учреждение Белоярского района « Центр развития ребёнка -детский сад  «Сказка» г. Белоярский.</vt:lpstr>
      <vt:lpstr>Основной принцип проекта</vt:lpstr>
      <vt:lpstr>Цель и задачи</vt:lpstr>
      <vt:lpstr>Гипотеза</vt:lpstr>
      <vt:lpstr>Взаимодействие участников проекта</vt:lpstr>
      <vt:lpstr>Этапы проекта</vt:lpstr>
      <vt:lpstr>2-этап       Основной</vt:lpstr>
      <vt:lpstr>3 этап      заключительный</vt:lpstr>
      <vt:lpstr>Итоговый продукт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Любовь Пашина</cp:lastModifiedBy>
  <cp:revision>61</cp:revision>
  <dcterms:created xsi:type="dcterms:W3CDTF">2014-03-22T12:47:43Z</dcterms:created>
  <dcterms:modified xsi:type="dcterms:W3CDTF">2023-01-15T07:46:08Z</dcterms:modified>
</cp:coreProperties>
</file>