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2172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28AB-36E1-44FE-8781-19FFB832C3CA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4F6BC-7623-4BC2-A7A2-F72D2ACB1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etsad-kitty.ru/uploads/posts/2013-12/1386614432_5-2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-324544"/>
            <a:ext cx="6858000" cy="96521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80" y="323528"/>
            <a:ext cx="5973316" cy="136815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1475656"/>
            <a:ext cx="5616624" cy="7380312"/>
          </a:xfrm>
        </p:spPr>
        <p:txBody>
          <a:bodyPr>
            <a:normAutofit fontScale="92500" lnSpcReduction="20000"/>
          </a:bodyPr>
          <a:lstStyle/>
          <a:p>
            <a:r>
              <a:rPr lang="ru-RU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НАБЛЮДАЕМ ЗА ПРИРОДОЙ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5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Погода: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дни становятся короче; солнце — бледное и холодное, поднимается невысоко; небо прозрачное, бледно-голубое, все чаще его затягивают хмурые серые тучи; идет дождь мелкий, моросящий, затяжной, скучный, холодный; воздух прозрачный; становится все холоднее; лужи покрываются льдом; бывают туманы.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холодный, сильный.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делается ярче раскраска листьев; заканчивается листопад; последний сбор плодов и грибов; стали хорошо заметны плоды и семена деревьев и кустарников (рябины, липы, сирени, ясеня, дуба и др.); на полях появляется зелень озимых культур.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улетают хищные птицы, зяблики, белые трясогузки, грачи, скворцы; прилетают снегири, свиристели, чечетки; наши серые вороны улетают на юг, а к нам прилетают серые вороны с севера; оседлые птицы по-прежнему готовятся к зиме, устраиваются поближе к человеческому жилью; стало больше синиц в садах и парках.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увидеть шмелей, бабочек-капустниц, лимонниц и крапивниц.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перекопка почвы в приствольных кругах плодовых деревьев; прикрытие их навозом; очистка стволов и крупных ветвей от омертвевшей коры; побелка стволов раствором извести с глиной; заканчивается посадка молодых саженцев; подготовка ям для весенней посадки.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Опыты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преломление света на границе воздушной и водяной среде (опускание ложки в стакан с водой).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 природы</a:t>
            </a:r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 растут медленнее.</a:t>
            </a:r>
          </a:p>
          <a:p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etsad-kitty.ru/uploads/posts/2013-12/1386614432_5-2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6858000" cy="93275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0688" y="251520"/>
            <a:ext cx="5829300" cy="1960033"/>
          </a:xfrm>
        </p:spPr>
        <p:txBody>
          <a:bodyPr>
            <a:normAutofit/>
          </a:bodyPr>
          <a:lstStyle/>
          <a:p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1475656"/>
            <a:ext cx="5616624" cy="7380312"/>
          </a:xfrm>
        </p:spPr>
        <p:txBody>
          <a:bodyPr>
            <a:normAutofit/>
          </a:bodyPr>
          <a:lstStyle/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ЗНАКОМИМСЯ С ПОСЛОВИЦАМИ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 —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грязник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ни колеса, ни полоза не любит.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октябре и лист на дереве не держится.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октябре с солнцем распрощайся, ближе к печке подбирайся.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Плачет октябрь холодными слезами.</a:t>
            </a: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ОТГАДЫВАЕМ ЗАГАДКИ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356992" y="4932040"/>
            <a:ext cx="6281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Нахмурится, насупится,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слезы ударится,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Ничего не останется.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(Дождевая туча.)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80728" y="5076056"/>
            <a:ext cx="20724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Весной вырастают,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 осенью опадают.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(Листья.)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72</Words>
  <Application>Microsoft Office PowerPoint</Application>
  <PresentationFormat>Экран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Октябрь</vt:lpstr>
      <vt:lpstr> Октябрь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Сентябрь</dc:title>
  <dc:creator>Оксана</dc:creator>
  <cp:lastModifiedBy>Елена</cp:lastModifiedBy>
  <cp:revision>8</cp:revision>
  <dcterms:created xsi:type="dcterms:W3CDTF">2015-09-04T18:20:09Z</dcterms:created>
  <dcterms:modified xsi:type="dcterms:W3CDTF">2023-01-16T19:16:17Z</dcterms:modified>
</cp:coreProperties>
</file>