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commentAuthors.xml" ContentType="application/vnd.openxmlformats-officedocument.presentationml.commentAuthor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8" r:id="rId33"/>
    <p:sldId id="287" r:id="rId34"/>
    <p:sldId id="294" r:id="rId35"/>
    <p:sldId id="289" r:id="rId36"/>
    <p:sldId id="290" r:id="rId37"/>
    <p:sldId id="291" r:id="rId38"/>
    <p:sldId id="292" r:id="rId39"/>
    <p:sldId id="293" r:id="rId40"/>
    <p:sldId id="29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00"/>
    <a:srgbClr val="DADE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8" autoAdjust="0"/>
    <p:restoredTop sz="94660"/>
  </p:normalViewPr>
  <p:slideViewPr>
    <p:cSldViewPr>
      <p:cViewPr varScale="1">
        <p:scale>
          <a:sx n="68" d="100"/>
          <a:sy n="68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390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CD575-07B7-4401-9299-4416C0F4053E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4197E-9E97-4F29-A434-06A09FB9A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5E2D-E9F4-4D78-B895-CA0FC158AF37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CD27-3813-4D99-93C5-CAA09EC515D2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66DF-3FD4-4F1A-BDEF-C12FCDF5211D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8C547-EB7F-4A51-BC61-FE47BCF7676D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24A2-4244-4382-82A0-07377646E81E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F895A-8A1F-419C-B4A3-72FB2757379C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3D96-62A6-49CE-94A0-FAB0119ABB9D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42423-FA51-4C66-9984-600723CA601D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1F08-79E0-4735-8F26-3BA24C603655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73BC-4BDC-4230-A904-F57DF27CC3B9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DEB6-24AE-495C-88FD-1B5F6DC8763E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A59357-4895-40BF-B575-F93E88E536EC}" type="datetime1">
              <a:rPr lang="ru-RU" smtClean="0"/>
              <a:pPr/>
              <a:t>23.04.2020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E37ED7-B66E-4C6F-B288-794F79FD10B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 spokes="2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1%D0%BA%D0%B0%D0%B7%D0%BA%D0%B0%20%D0%BE%20%D1%80%D1%8B%D0%B1%D0%B0%D0%BA%D0%B5%20%D0%B8%20%D1%80%D1%8B%D0%B1%D0%BA%D0%B5%20%D0%BA%D0%B0%D1%80%D1%82%D0%B8%D0%BD%D0%BA%D0%B8&amp;stype=image&amp;lr=12&amp;noreask=1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7776864" cy="2561456"/>
          </a:xfrm>
        </p:spPr>
        <p:txBody>
          <a:bodyPr/>
          <a:lstStyle/>
          <a:p>
            <a:pPr algn="ctr"/>
            <a:r>
              <a:rPr lang="ru-RU" dirty="0" smtClean="0"/>
              <a:t>Сказка о рыбаке и рыбке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>
    <p:wheel spokes="2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71414"/>
            <a:ext cx="5786446" cy="1000132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Приплыла к нему рыбка и спросила:</a:t>
            </a:r>
          </a:p>
          <a:p>
            <a:pPr>
              <a:buNone/>
            </a:pPr>
            <a:r>
              <a:rPr lang="ru-RU" dirty="0" smtClean="0"/>
              <a:t>«Чего тебе надобно, старче?»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3" descr="184959.jpg"/>
          <p:cNvPicPr>
            <a:picLocks noChangeAspect="1"/>
          </p:cNvPicPr>
          <p:nvPr/>
        </p:nvPicPr>
        <p:blipFill>
          <a:blip r:embed="rId3" cstate="print"/>
          <a:srcRect l="36379"/>
          <a:stretch>
            <a:fillRect/>
          </a:stretch>
        </p:blipFill>
        <p:spPr>
          <a:xfrm>
            <a:off x="2285984" y="1188657"/>
            <a:ext cx="4714908" cy="5565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10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4656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867234"/>
            <a:ext cx="6026936" cy="5665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143208" y="357166"/>
            <a:ext cx="5500758" cy="26776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Ей с поклоном старик отвечает:</a:t>
            </a:r>
          </a:p>
          <a:p>
            <a:r>
              <a:rPr lang="ru-RU" sz="2800" dirty="0" smtClean="0"/>
              <a:t>«Смилуйся, государыня рыбка,</a:t>
            </a:r>
          </a:p>
          <a:p>
            <a:r>
              <a:rPr lang="ru-RU" sz="2800" dirty="0" smtClean="0"/>
              <a:t>Разбранила меня моя старуха,</a:t>
            </a:r>
          </a:p>
          <a:p>
            <a:r>
              <a:rPr lang="ru-RU" sz="2800" dirty="0" smtClean="0"/>
              <a:t>Не даёт старику мне покою:</a:t>
            </a:r>
          </a:p>
          <a:p>
            <a:r>
              <a:rPr lang="ru-RU" sz="2800" dirty="0" smtClean="0"/>
              <a:t>Надобно ей новое корыто;</a:t>
            </a:r>
          </a:p>
          <a:p>
            <a:r>
              <a:rPr lang="ru-RU" sz="2800" dirty="0" smtClean="0"/>
              <a:t>Наше-то совсем раскололось».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11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5046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4959.jpg"/>
          <p:cNvPicPr>
            <a:picLocks noChangeAspect="1"/>
          </p:cNvPicPr>
          <p:nvPr/>
        </p:nvPicPr>
        <p:blipFill>
          <a:blip r:embed="rId3" cstate="print"/>
          <a:srcRect l="36379"/>
          <a:stretch>
            <a:fillRect/>
          </a:stretch>
        </p:blipFill>
        <p:spPr>
          <a:xfrm>
            <a:off x="2643174" y="1993218"/>
            <a:ext cx="4000528" cy="47219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571604" y="285728"/>
            <a:ext cx="6572296" cy="156966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Отвечает золотая рыбка:</a:t>
            </a:r>
          </a:p>
          <a:p>
            <a:r>
              <a:rPr lang="ru-RU" sz="3200" dirty="0" smtClean="0"/>
              <a:t>«Не печалься, ступай себе с богом,</a:t>
            </a:r>
            <a:br>
              <a:rPr lang="ru-RU" sz="3200" dirty="0" smtClean="0"/>
            </a:br>
            <a:r>
              <a:rPr lang="ru-RU" sz="3200" dirty="0" smtClean="0"/>
              <a:t>Будет вам новое корыто».</a:t>
            </a:r>
            <a:endParaRPr lang="ru-RU" sz="32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12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8125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495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2500306"/>
            <a:ext cx="5363689" cy="40111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286116" y="214290"/>
            <a:ext cx="5643602" cy="35394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Воротился старик ко старухе:</a:t>
            </a:r>
          </a:p>
          <a:p>
            <a:r>
              <a:rPr lang="ru-RU" sz="2800" dirty="0" smtClean="0"/>
              <a:t>У старухи новое корыто.</a:t>
            </a:r>
          </a:p>
          <a:p>
            <a:r>
              <a:rPr lang="ru-RU" sz="2800" dirty="0" smtClean="0"/>
              <a:t>Ещё пуще старуха бранится:</a:t>
            </a:r>
          </a:p>
          <a:p>
            <a:r>
              <a:rPr lang="ru-RU" sz="2800" dirty="0" smtClean="0"/>
              <a:t>«Дурачина ты, простофиля!</a:t>
            </a:r>
          </a:p>
          <a:p>
            <a:r>
              <a:rPr lang="ru-RU" sz="2800" dirty="0" smtClean="0"/>
              <a:t>Выпросил, дурачина, корыто!</a:t>
            </a:r>
          </a:p>
          <a:p>
            <a:r>
              <a:rPr lang="ru-RU" sz="2800" dirty="0" smtClean="0"/>
              <a:t>В корыте много ль корысти?</a:t>
            </a:r>
          </a:p>
          <a:p>
            <a:r>
              <a:rPr lang="ru-RU" sz="2800" dirty="0" smtClean="0"/>
              <a:t>Воротись, дурачина, ты к рыбке;</a:t>
            </a:r>
          </a:p>
          <a:p>
            <a:r>
              <a:rPr lang="ru-RU" sz="2800" dirty="0" smtClean="0"/>
              <a:t>Поклонись ей, выпроси уж избу».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13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25031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r0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5708" y="2397149"/>
            <a:ext cx="5852583" cy="4389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571604" y="110661"/>
            <a:ext cx="6000792" cy="224676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Вот пошёл он к синему морю,</a:t>
            </a:r>
          </a:p>
          <a:p>
            <a:r>
              <a:rPr lang="ru-RU" sz="2800" dirty="0" smtClean="0"/>
              <a:t>(</a:t>
            </a:r>
            <a:r>
              <a:rPr lang="ru-RU" sz="2800" dirty="0" err="1" smtClean="0"/>
              <a:t>Помутилося</a:t>
            </a:r>
            <a:r>
              <a:rPr lang="ru-RU" sz="2800" dirty="0" smtClean="0"/>
              <a:t> синее море.)</a:t>
            </a:r>
          </a:p>
          <a:p>
            <a:r>
              <a:rPr lang="ru-RU" sz="2800" dirty="0" smtClean="0"/>
              <a:t>Стал он кликать золотую рыбку,</a:t>
            </a:r>
          </a:p>
          <a:p>
            <a:r>
              <a:rPr lang="ru-RU" sz="2800" dirty="0" smtClean="0"/>
              <a:t>Приплыла к нему рыбка, спросила:</a:t>
            </a:r>
          </a:p>
          <a:p>
            <a:r>
              <a:rPr lang="ru-RU" sz="2800" dirty="0" smtClean="0"/>
              <a:t>«Чего тебе надобно, старче?»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14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3968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978390"/>
            <a:ext cx="6026936" cy="5665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3357554" y="142852"/>
            <a:ext cx="5643602" cy="224676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Ей старик с поклоном отвечает:</a:t>
            </a:r>
          </a:p>
          <a:p>
            <a:r>
              <a:rPr lang="ru-RU" sz="2800" dirty="0" smtClean="0"/>
              <a:t>«Смилуйся, государыня  рыбка!</a:t>
            </a:r>
          </a:p>
          <a:p>
            <a:r>
              <a:rPr lang="ru-RU" sz="2800" dirty="0" smtClean="0"/>
              <a:t>Ещё пуще старуха бранится.</a:t>
            </a:r>
          </a:p>
          <a:p>
            <a:r>
              <a:rPr lang="ru-RU" sz="2800" dirty="0" smtClean="0"/>
              <a:t>Не даёт старику мне покою:</a:t>
            </a:r>
          </a:p>
          <a:p>
            <a:r>
              <a:rPr lang="ru-RU" sz="2800" dirty="0" smtClean="0"/>
              <a:t>Избу просит сварливая баба»,</a:t>
            </a:r>
            <a:endParaRPr lang="ru-RU" sz="2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15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3828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r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924" y="71414"/>
            <a:ext cx="3823134" cy="5000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214546" y="5000636"/>
            <a:ext cx="6715172" cy="156966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Отвечает золотая рыбка:</a:t>
            </a:r>
          </a:p>
          <a:p>
            <a:r>
              <a:rPr lang="ru-RU" sz="3200" dirty="0" smtClean="0"/>
              <a:t>«Не печалься, ступай себе с богом,</a:t>
            </a:r>
          </a:p>
          <a:p>
            <a:r>
              <a:rPr lang="ru-RU" sz="3200" dirty="0" smtClean="0"/>
              <a:t>Так и быть: изба вам уж будет».</a:t>
            </a:r>
            <a:endParaRPr lang="ru-RU" sz="32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16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975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r0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74271" y="2341571"/>
            <a:ext cx="5926687" cy="44450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785918" y="71414"/>
            <a:ext cx="5357850" cy="224676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Пошёл он ко своей землянке,</a:t>
            </a:r>
          </a:p>
          <a:p>
            <a:r>
              <a:rPr lang="ru-RU" sz="2800" dirty="0" smtClean="0"/>
              <a:t>А землянки нет уж и следа;</a:t>
            </a:r>
          </a:p>
          <a:p>
            <a:r>
              <a:rPr lang="ru-RU" sz="2800" dirty="0" smtClean="0"/>
              <a:t>Перед ним изба со светёлкой,</a:t>
            </a:r>
          </a:p>
          <a:p>
            <a:r>
              <a:rPr lang="ru-RU" sz="2800" dirty="0" smtClean="0"/>
              <a:t>С кирпичною белёною трубою,</a:t>
            </a:r>
          </a:p>
          <a:p>
            <a:r>
              <a:rPr lang="ru-RU" sz="2800" dirty="0" smtClean="0"/>
              <a:t>С дубовыми, тесовыми вороты.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17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9469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-rybake-i-rybke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57818" y="1928802"/>
            <a:ext cx="3602627" cy="4786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71438" y="70989"/>
            <a:ext cx="6072198" cy="300082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700" dirty="0" smtClean="0"/>
              <a:t>Старуха сидит под окошком,</a:t>
            </a:r>
          </a:p>
          <a:p>
            <a:r>
              <a:rPr lang="ru-RU" sz="2700" dirty="0" smtClean="0"/>
              <a:t>На чём свет стоит мужа ругает:</a:t>
            </a:r>
          </a:p>
          <a:p>
            <a:r>
              <a:rPr lang="ru-RU" sz="2700" dirty="0" smtClean="0"/>
              <a:t>«Дурачина ты, прямой простофиля!</a:t>
            </a:r>
          </a:p>
          <a:p>
            <a:r>
              <a:rPr lang="ru-RU" sz="2700" dirty="0" smtClean="0"/>
              <a:t>Выпросил, простофиля, избу!</a:t>
            </a:r>
          </a:p>
          <a:p>
            <a:r>
              <a:rPr lang="ru-RU" sz="2700" dirty="0" smtClean="0"/>
              <a:t>Воротись, </a:t>
            </a:r>
            <a:r>
              <a:rPr lang="ru-RU" sz="2700" dirty="0" err="1" smtClean="0"/>
              <a:t>поклонися</a:t>
            </a:r>
            <a:r>
              <a:rPr lang="ru-RU" sz="2700" dirty="0" smtClean="0"/>
              <a:t> рыбке:</a:t>
            </a:r>
          </a:p>
          <a:p>
            <a:r>
              <a:rPr lang="ru-RU" sz="2700" dirty="0" smtClean="0"/>
              <a:t>Не хочу быть чёрною крестьянкой,</a:t>
            </a:r>
          </a:p>
          <a:p>
            <a:r>
              <a:rPr lang="ru-RU" sz="2700" dirty="0" smtClean="0"/>
              <a:t>Хочу быть столбовою дворянкой».</a:t>
            </a:r>
            <a:endParaRPr lang="ru-RU" sz="27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18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9375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konkurs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42852"/>
            <a:ext cx="6183554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857488" y="4214818"/>
            <a:ext cx="6000792" cy="224676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Пошёл старик к синему морю;</a:t>
            </a:r>
          </a:p>
          <a:p>
            <a:r>
              <a:rPr lang="ru-RU" sz="2800" dirty="0" smtClean="0"/>
              <a:t>(Не спокойно синее море.)</a:t>
            </a:r>
          </a:p>
          <a:p>
            <a:r>
              <a:rPr lang="ru-RU" sz="2800" dirty="0" smtClean="0"/>
              <a:t>Стал он кликать золотую рыбку.</a:t>
            </a:r>
          </a:p>
          <a:p>
            <a:r>
              <a:rPr lang="ru-RU" sz="2800" dirty="0" smtClean="0"/>
              <a:t>Приплыла к нему рыбка, спросила:</a:t>
            </a:r>
          </a:p>
          <a:p>
            <a:r>
              <a:rPr lang="ru-RU" sz="2800" dirty="0" smtClean="0"/>
              <a:t>«Чего тебе надобно, старче?»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19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4187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0_ss852414.jpg"/>
          <p:cNvPicPr>
            <a:picLocks noChangeAspect="1"/>
          </p:cNvPicPr>
          <p:nvPr/>
        </p:nvPicPr>
        <p:blipFill>
          <a:blip r:embed="rId3" cstate="print"/>
          <a:srcRect l="1700" t="1829" r="1573" b="5843"/>
          <a:stretch>
            <a:fillRect/>
          </a:stretch>
        </p:blipFill>
        <p:spPr>
          <a:xfrm>
            <a:off x="2214546" y="3214686"/>
            <a:ext cx="4714908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214414" y="785794"/>
            <a:ext cx="6786610" cy="230832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Жил старик со своею старухой</a:t>
            </a:r>
          </a:p>
          <a:p>
            <a:r>
              <a:rPr lang="ru-RU" sz="3600" dirty="0" smtClean="0"/>
              <a:t>У самого синего моря;</a:t>
            </a:r>
          </a:p>
          <a:p>
            <a:r>
              <a:rPr lang="ru-RU" sz="3600" dirty="0" smtClean="0"/>
              <a:t>Жили они в ветхой землянке</a:t>
            </a:r>
          </a:p>
          <a:p>
            <a:r>
              <a:rPr lang="ru-RU" sz="3600" dirty="0" smtClean="0"/>
              <a:t>Ровно тридцать лет и три года.</a:t>
            </a:r>
            <a:endParaRPr lang="ru-RU" sz="36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2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3656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5559" t="8280" r="6890" b="7643"/>
          <a:stretch>
            <a:fillRect/>
          </a:stretch>
        </p:blipFill>
        <p:spPr>
          <a:xfrm>
            <a:off x="71406" y="2930068"/>
            <a:ext cx="5214974" cy="3642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71406" y="45717"/>
            <a:ext cx="6143668" cy="26776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Ей с поклоном старик отвечает:</a:t>
            </a:r>
          </a:p>
          <a:p>
            <a:r>
              <a:rPr lang="ru-RU" sz="2800" dirty="0" smtClean="0"/>
              <a:t>«Смилуйся, государыня рыбка!</a:t>
            </a:r>
          </a:p>
          <a:p>
            <a:r>
              <a:rPr lang="ru-RU" sz="2800" dirty="0" smtClean="0"/>
              <a:t>Пуще прежнего старуха вздурилась,</a:t>
            </a:r>
          </a:p>
          <a:p>
            <a:r>
              <a:rPr lang="ru-RU" sz="2800" dirty="0" smtClean="0"/>
              <a:t>Не даёт старику мне покою:</a:t>
            </a:r>
          </a:p>
          <a:p>
            <a:r>
              <a:rPr lang="ru-RU" sz="2800" dirty="0" smtClean="0"/>
              <a:t>Уж не хочет быть она крестьянкой,</a:t>
            </a:r>
          </a:p>
          <a:p>
            <a:r>
              <a:rPr lang="ru-RU" sz="2800" dirty="0" smtClean="0"/>
              <a:t>Хочет быть столбовою дворянкой».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86380" y="4000504"/>
            <a:ext cx="3786182" cy="181588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Отвечает </a:t>
            </a:r>
          </a:p>
          <a:p>
            <a:r>
              <a:rPr lang="ru-RU" sz="2800" dirty="0"/>
              <a:t>з</a:t>
            </a:r>
            <a:r>
              <a:rPr lang="ru-RU" sz="2800" dirty="0" smtClean="0"/>
              <a:t>олотая рыбка:</a:t>
            </a:r>
          </a:p>
          <a:p>
            <a:r>
              <a:rPr lang="ru-RU" sz="2800" dirty="0" smtClean="0"/>
              <a:t>«Не печалься,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тупай себе с богом».</a:t>
            </a:r>
            <a:endParaRPr lang="ru-RU" sz="2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20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24907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_ru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3900"/>
          <a:stretch>
            <a:fillRect/>
          </a:stretch>
        </p:blipFill>
        <p:spPr>
          <a:xfrm>
            <a:off x="857224" y="1285860"/>
            <a:ext cx="7471454" cy="53850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785918" y="214290"/>
            <a:ext cx="5572164" cy="95410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Воротился старик ко старухе.</a:t>
            </a:r>
          </a:p>
          <a:p>
            <a:r>
              <a:rPr lang="ru-RU" sz="2800" dirty="0" smtClean="0"/>
              <a:t>Что ж он видит? Высокий терем.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21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8094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kazka_o_solotoi_%20pubk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400" r="3423"/>
          <a:stretch>
            <a:fillRect/>
          </a:stretch>
        </p:blipFill>
        <p:spPr>
          <a:xfrm>
            <a:off x="2214546" y="2751613"/>
            <a:ext cx="4857784" cy="38206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857356" y="36964"/>
            <a:ext cx="5500726" cy="26776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крыльце стоит его старуха</a:t>
            </a:r>
          </a:p>
          <a:p>
            <a:r>
              <a:rPr lang="ru-RU" sz="2800" dirty="0" smtClean="0"/>
              <a:t>В дорогой собольей душегрейке,</a:t>
            </a:r>
          </a:p>
          <a:p>
            <a:r>
              <a:rPr lang="ru-RU" sz="2800" dirty="0" smtClean="0"/>
              <a:t>Парчовая на маковке кичка,</a:t>
            </a:r>
          </a:p>
          <a:p>
            <a:r>
              <a:rPr lang="ru-RU" sz="2800" dirty="0" err="1" smtClean="0"/>
              <a:t>Жемчуги</a:t>
            </a:r>
            <a:r>
              <a:rPr lang="ru-RU" sz="2800" dirty="0" smtClean="0"/>
              <a:t> </a:t>
            </a:r>
            <a:r>
              <a:rPr lang="ru-RU" sz="2800" dirty="0" err="1" smtClean="0"/>
              <a:t>огрузили</a:t>
            </a:r>
            <a:r>
              <a:rPr lang="ru-RU" sz="2800" dirty="0" smtClean="0"/>
              <a:t> шею,</a:t>
            </a:r>
          </a:p>
          <a:p>
            <a:r>
              <a:rPr lang="ru-RU" sz="2800" dirty="0" smtClean="0"/>
              <a:t>На руках золотые перстни,</a:t>
            </a:r>
          </a:p>
          <a:p>
            <a:r>
              <a:rPr lang="ru-RU" sz="2800" dirty="0" smtClean="0"/>
              <a:t>На ногах красные сапожки.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22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6156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kazka_o_solotoi_%20pubk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7291" y="1714489"/>
            <a:ext cx="6447590" cy="4959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00166" y="428604"/>
            <a:ext cx="6072230" cy="10772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Перед нею усердные слуги;</a:t>
            </a:r>
          </a:p>
          <a:p>
            <a:r>
              <a:rPr lang="ru-RU" sz="3200" dirty="0" smtClean="0"/>
              <a:t>Она бьёт их, за чупрун таскает.</a:t>
            </a:r>
            <a:endParaRPr lang="ru-RU" sz="32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23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6218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_ss85242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5709" y="2413008"/>
            <a:ext cx="5640936" cy="4230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214414" y="110661"/>
            <a:ext cx="7072362" cy="224676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Говорит старик своей старухе:</a:t>
            </a:r>
          </a:p>
          <a:p>
            <a:r>
              <a:rPr lang="ru-RU" sz="2800" dirty="0" smtClean="0"/>
              <a:t>«Здравствуй, барыня сударыня дворянка!</a:t>
            </a:r>
          </a:p>
          <a:p>
            <a:r>
              <a:rPr lang="ru-RU" sz="2800" dirty="0" smtClean="0"/>
              <a:t>Чай теперь твоя душенька довольна».</a:t>
            </a:r>
          </a:p>
          <a:p>
            <a:r>
              <a:rPr lang="ru-RU" sz="2800" dirty="0" smtClean="0"/>
              <a:t>На него прикрикнула старуха,</a:t>
            </a:r>
          </a:p>
          <a:p>
            <a:r>
              <a:rPr lang="ru-RU" sz="2800" dirty="0" smtClean="0"/>
              <a:t>На конюшне служить его послала.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24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6515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kazka-o-rybake-i-rybke-s88110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8725"/>
          <a:stretch>
            <a:fillRect/>
          </a:stretch>
        </p:blipFill>
        <p:spPr>
          <a:xfrm>
            <a:off x="1510482" y="2290900"/>
            <a:ext cx="6061914" cy="4138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142976" y="428604"/>
            <a:ext cx="6643734" cy="156966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Вот неделя, другая проходит,</a:t>
            </a:r>
          </a:p>
          <a:p>
            <a:r>
              <a:rPr lang="ru-RU" sz="3200" dirty="0" smtClean="0"/>
              <a:t>Ещё пуще старуха вздурилась;</a:t>
            </a:r>
          </a:p>
          <a:p>
            <a:r>
              <a:rPr lang="ru-RU" sz="3200" dirty="0" smtClean="0"/>
              <a:t>Опять к рыбке старика посылает.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25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9048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r0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643306" y="0"/>
            <a:ext cx="5140869" cy="3845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71406" y="3714752"/>
            <a:ext cx="6286544" cy="310854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«Воротись, </a:t>
            </a:r>
            <a:r>
              <a:rPr lang="ru-RU" sz="2800" dirty="0" err="1" smtClean="0"/>
              <a:t>поклонися</a:t>
            </a:r>
            <a:r>
              <a:rPr lang="ru-RU" sz="2800" dirty="0" smtClean="0"/>
              <a:t> рыбке:</a:t>
            </a:r>
          </a:p>
          <a:p>
            <a:r>
              <a:rPr lang="ru-RU" sz="2800" dirty="0" smtClean="0"/>
              <a:t>Не хочу быть столбовою дворянкой,</a:t>
            </a:r>
          </a:p>
          <a:p>
            <a:r>
              <a:rPr lang="ru-RU" sz="2800" dirty="0" smtClean="0"/>
              <a:t>А хочу быть вольною царицей».</a:t>
            </a:r>
          </a:p>
          <a:p>
            <a:r>
              <a:rPr lang="ru-RU" sz="2800" dirty="0" smtClean="0"/>
              <a:t>Испугался старик, взмолился:</a:t>
            </a:r>
          </a:p>
          <a:p>
            <a:r>
              <a:rPr lang="ru-RU" sz="2800" dirty="0" smtClean="0"/>
              <a:t>«Что ты, баба, белены объелась?</a:t>
            </a:r>
          </a:p>
          <a:p>
            <a:r>
              <a:rPr lang="ru-RU" sz="2800" dirty="0" smtClean="0"/>
              <a:t>Ни ступить, ни молвить не умеешь!</a:t>
            </a:r>
          </a:p>
          <a:p>
            <a:r>
              <a:rPr lang="ru-RU" sz="2800" dirty="0" smtClean="0"/>
              <a:t>Насмешишь ты целое царство»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26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20672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643050"/>
            <a:ext cx="5786446" cy="35394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Осердилась пуще старуха,</a:t>
            </a:r>
          </a:p>
          <a:p>
            <a:r>
              <a:rPr lang="ru-RU" sz="2800" dirty="0" smtClean="0"/>
              <a:t>По щеке ударила мужа.</a:t>
            </a:r>
          </a:p>
          <a:p>
            <a:r>
              <a:rPr lang="ru-RU" sz="2800" dirty="0" smtClean="0"/>
              <a:t>«Как ты смеешь, мужик,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  спорить со мною,</a:t>
            </a:r>
          </a:p>
          <a:p>
            <a:r>
              <a:rPr lang="ru-RU" sz="2800" dirty="0" smtClean="0"/>
              <a:t>Со мною, дворянкой столбовою? –</a:t>
            </a:r>
          </a:p>
          <a:p>
            <a:r>
              <a:rPr lang="ru-RU" sz="2800" dirty="0" smtClean="0"/>
              <a:t>Ступай к морю,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говорят тебе честью,</a:t>
            </a:r>
          </a:p>
          <a:p>
            <a:r>
              <a:rPr lang="ru-RU" sz="2800" dirty="0" smtClean="0"/>
              <a:t>Не пойдёшь, поведут поневоле».</a:t>
            </a:r>
            <a:endParaRPr lang="ru-RU" sz="2800" dirty="0"/>
          </a:p>
        </p:txBody>
      </p:sp>
      <p:pic>
        <p:nvPicPr>
          <p:cNvPr id="4" name="Содержимое 3" descr="юююю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4602" r="23146"/>
          <a:stretch>
            <a:fillRect/>
          </a:stretch>
        </p:blipFill>
        <p:spPr>
          <a:xfrm>
            <a:off x="5654295" y="1500174"/>
            <a:ext cx="3346861" cy="40322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27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7594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4492~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1571613"/>
            <a:ext cx="7800622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714480" y="71414"/>
            <a:ext cx="5643602" cy="138499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Старичок отправился к морю,</a:t>
            </a:r>
          </a:p>
          <a:p>
            <a:r>
              <a:rPr lang="ru-RU" sz="2800" dirty="0" smtClean="0"/>
              <a:t>(Почернело синее море.)</a:t>
            </a:r>
          </a:p>
          <a:p>
            <a:r>
              <a:rPr lang="ru-RU" sz="2800" dirty="0" smtClean="0"/>
              <a:t>Стал он кликать золотую рыбку.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28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8968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kazka_o_rybake_i_rybke_avi_image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44" y="2911074"/>
            <a:ext cx="5072098" cy="3804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1406" y="106143"/>
            <a:ext cx="5929354" cy="310854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Приплыла к нему рыбка, спросила:</a:t>
            </a:r>
          </a:p>
          <a:p>
            <a:r>
              <a:rPr lang="ru-RU" sz="2800" dirty="0" smtClean="0"/>
              <a:t>«Чего тебе надобно, старче?»</a:t>
            </a:r>
          </a:p>
          <a:p>
            <a:r>
              <a:rPr lang="ru-RU" sz="2800" dirty="0" smtClean="0"/>
              <a:t>Ей с поклоном старик отвечает:</a:t>
            </a:r>
          </a:p>
          <a:p>
            <a:r>
              <a:rPr lang="ru-RU" sz="2800" dirty="0" smtClean="0"/>
              <a:t>«Смилуйся, государыня рыбка!</a:t>
            </a:r>
          </a:p>
          <a:p>
            <a:r>
              <a:rPr lang="ru-RU" sz="2800" dirty="0" smtClean="0"/>
              <a:t>Опять моя старуха бунтует:</a:t>
            </a:r>
          </a:p>
          <a:p>
            <a:r>
              <a:rPr lang="ru-RU" sz="2800" dirty="0" smtClean="0"/>
              <a:t>Уж не хочет быть она дворянкой,</a:t>
            </a:r>
          </a:p>
          <a:p>
            <a:r>
              <a:rPr lang="ru-RU" sz="2800" dirty="0" smtClean="0"/>
              <a:t>Хочет быть вольною царицей».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357818" y="3714752"/>
            <a:ext cx="3643338" cy="26776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Отвечает</a:t>
            </a:r>
          </a:p>
          <a:p>
            <a:r>
              <a:rPr lang="ru-RU" sz="2800" dirty="0"/>
              <a:t>з</a:t>
            </a:r>
            <a:r>
              <a:rPr lang="ru-RU" sz="2800" dirty="0" smtClean="0"/>
              <a:t>олотая рыбка:</a:t>
            </a:r>
          </a:p>
          <a:p>
            <a:r>
              <a:rPr lang="ru-RU" sz="2800" dirty="0" smtClean="0"/>
              <a:t>«Не печалься, </a:t>
            </a:r>
          </a:p>
          <a:p>
            <a:r>
              <a:rPr lang="ru-RU" sz="2800" dirty="0" smtClean="0"/>
              <a:t>ступай себе с богом!</a:t>
            </a:r>
          </a:p>
          <a:p>
            <a:r>
              <a:rPr lang="ru-RU" sz="2800" dirty="0" smtClean="0"/>
              <a:t>Добро! Будет старуха царицей!»</a:t>
            </a:r>
            <a:endParaRPr lang="ru-RU" sz="2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29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30797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post-23578-1267213340.jpg"/>
          <p:cNvPicPr>
            <a:picLocks noChangeAspect="1"/>
          </p:cNvPicPr>
          <p:nvPr/>
        </p:nvPicPr>
        <p:blipFill>
          <a:blip r:embed="rId3" cstate="print"/>
          <a:srcRect b="2313"/>
          <a:stretch>
            <a:fillRect/>
          </a:stretch>
        </p:blipFill>
        <p:spPr>
          <a:xfrm>
            <a:off x="1785918" y="2428868"/>
            <a:ext cx="5705136" cy="4286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428728" y="928670"/>
            <a:ext cx="6357982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Старик ловил неводом рыбу,</a:t>
            </a:r>
          </a:p>
          <a:p>
            <a:r>
              <a:rPr lang="ru-RU" sz="3600" dirty="0" smtClean="0"/>
              <a:t>Старуха пряла свою пряжу.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3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4781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r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372" y="1587472"/>
            <a:ext cx="6741652" cy="5056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85852" y="285728"/>
            <a:ext cx="6572296" cy="10772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Старичок к старухе воротился.</a:t>
            </a:r>
          </a:p>
          <a:p>
            <a:r>
              <a:rPr lang="ru-RU" sz="3200" dirty="0" smtClean="0"/>
              <a:t>Что ж? Пред ним царские палаты.</a:t>
            </a:r>
          </a:p>
        </p:txBody>
      </p:sp>
    </p:spTree>
    <p:custDataLst>
      <p:tags r:id="rId1"/>
    </p:custDataLst>
  </p:cSld>
  <p:clrMapOvr>
    <a:masterClrMapping/>
  </p:clrMapOvr>
  <p:transition advTm="800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-rybake-i-rybke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39628" y="509164"/>
            <a:ext cx="4132965" cy="5777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1438" y="1785926"/>
            <a:ext cx="4857752" cy="329320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В палатах видит свою старуху,</a:t>
            </a:r>
          </a:p>
          <a:p>
            <a:r>
              <a:rPr lang="ru-RU" sz="2600" dirty="0" smtClean="0"/>
              <a:t>За столом сидит она царицей,</a:t>
            </a:r>
          </a:p>
          <a:p>
            <a:r>
              <a:rPr lang="ru-RU" sz="2600" dirty="0" smtClean="0"/>
              <a:t>Служат ей бояре да дворяне,</a:t>
            </a:r>
          </a:p>
          <a:p>
            <a:r>
              <a:rPr lang="ru-RU" sz="2600" dirty="0" smtClean="0"/>
              <a:t>Наливают ей заморские вины;</a:t>
            </a:r>
          </a:p>
          <a:p>
            <a:r>
              <a:rPr lang="ru-RU" sz="2600" dirty="0" smtClean="0"/>
              <a:t>Заедает она пряником печатным;</a:t>
            </a:r>
          </a:p>
          <a:p>
            <a:r>
              <a:rPr lang="ru-RU" sz="2600" dirty="0" smtClean="0"/>
              <a:t>Вкруг её стоит грозная стража,</a:t>
            </a:r>
          </a:p>
          <a:p>
            <a:r>
              <a:rPr lang="ru-RU" sz="2600" dirty="0" smtClean="0"/>
              <a:t>На плечах топорики держат.</a:t>
            </a:r>
            <a:endParaRPr lang="ru-RU" sz="2600" dirty="0"/>
          </a:p>
        </p:txBody>
      </p:sp>
    </p:spTree>
    <p:custDataLst>
      <p:tags r:id="rId1"/>
    </p:custDataLst>
  </p:cSld>
  <p:clrMapOvr>
    <a:masterClrMapping/>
  </p:clrMapOvr>
  <p:transition advTm="18814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a964faa480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72028" y="3071810"/>
            <a:ext cx="7112915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214290"/>
            <a:ext cx="6715172" cy="329320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Как увидел старик, - испугался!</a:t>
            </a:r>
          </a:p>
          <a:p>
            <a:r>
              <a:rPr lang="ru-RU" sz="2600" dirty="0" smtClean="0"/>
              <a:t>В ноги он старухе поклонился,</a:t>
            </a:r>
          </a:p>
          <a:p>
            <a:r>
              <a:rPr lang="ru-RU" sz="2600" dirty="0" smtClean="0"/>
              <a:t>Молвил: «Здравствуй, грозная царица!</a:t>
            </a:r>
          </a:p>
          <a:p>
            <a:r>
              <a:rPr lang="ru-RU" sz="2600" dirty="0" smtClean="0"/>
              <a:t>Ну теперь твоя душенька довольна».</a:t>
            </a:r>
          </a:p>
          <a:p>
            <a:r>
              <a:rPr lang="ru-RU" sz="2600" dirty="0" smtClean="0"/>
              <a:t>На него старуха не взглянула,</a:t>
            </a:r>
          </a:p>
          <a:p>
            <a:r>
              <a:rPr lang="ru-RU" sz="2600" dirty="0" smtClean="0"/>
              <a:t>Лишь с очей прогнать его велела.</a:t>
            </a:r>
          </a:p>
          <a:p>
            <a:r>
              <a:rPr lang="ru-RU" sz="2600" dirty="0" smtClean="0"/>
              <a:t>Подбежали бояре и дворяне,</a:t>
            </a:r>
          </a:p>
          <a:p>
            <a:r>
              <a:rPr lang="ru-RU" sz="2600" dirty="0" smtClean="0"/>
              <a:t>Старика </a:t>
            </a:r>
            <a:r>
              <a:rPr lang="ru-RU" sz="2600" dirty="0" err="1" smtClean="0"/>
              <a:t>взашеи</a:t>
            </a:r>
            <a:r>
              <a:rPr lang="ru-RU" sz="2600" dirty="0" smtClean="0"/>
              <a:t> затолкали.</a:t>
            </a:r>
            <a:endParaRPr lang="ru-RU" sz="2600" dirty="0"/>
          </a:p>
        </p:txBody>
      </p:sp>
    </p:spTree>
    <p:custDataLst>
      <p:tags r:id="rId1"/>
    </p:custDataLst>
  </p:cSld>
  <p:clrMapOvr>
    <a:masterClrMapping/>
  </p:clrMapOvr>
  <p:transition advTm="23985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_ss85242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2021"/>
          <a:stretch>
            <a:fillRect/>
          </a:stretch>
        </p:blipFill>
        <p:spPr>
          <a:xfrm>
            <a:off x="2000232" y="3252405"/>
            <a:ext cx="4712242" cy="3462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57290" y="96260"/>
            <a:ext cx="6286544" cy="304698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 в дверях-то стража подбежала,</a:t>
            </a:r>
          </a:p>
          <a:p>
            <a:r>
              <a:rPr lang="ru-RU" sz="3200" dirty="0" smtClean="0"/>
              <a:t>Топорами чуть не изрубила.</a:t>
            </a:r>
          </a:p>
          <a:p>
            <a:r>
              <a:rPr lang="ru-RU" sz="3200" dirty="0" smtClean="0"/>
              <a:t>А народ-то над ним насмеялся:</a:t>
            </a:r>
          </a:p>
          <a:p>
            <a:r>
              <a:rPr lang="ru-RU" sz="3200" dirty="0" smtClean="0"/>
              <a:t>«Поделом тебе, старый невежа!</a:t>
            </a:r>
          </a:p>
          <a:p>
            <a:r>
              <a:rPr lang="ru-RU" sz="3200" dirty="0" smtClean="0"/>
              <a:t>Впредь тебе, невежа, наука:</a:t>
            </a:r>
          </a:p>
          <a:p>
            <a:r>
              <a:rPr lang="ru-RU" sz="3200" dirty="0" smtClean="0"/>
              <a:t>Не </a:t>
            </a:r>
            <a:r>
              <a:rPr lang="ru-RU" sz="3200" dirty="0" err="1" smtClean="0"/>
              <a:t>садися</a:t>
            </a:r>
            <a:r>
              <a:rPr lang="ru-RU" sz="3200" dirty="0" smtClean="0"/>
              <a:t> </a:t>
            </a:r>
            <a:r>
              <a:rPr lang="ru-RU" sz="3200" dirty="0" err="1" smtClean="0"/>
              <a:t>не</a:t>
            </a:r>
            <a:r>
              <a:rPr lang="ru-RU" sz="3200" dirty="0" smtClean="0"/>
              <a:t> в свои сани!»</a:t>
            </a:r>
            <a:endParaRPr lang="ru-RU" sz="3200" dirty="0"/>
          </a:p>
        </p:txBody>
      </p:sp>
    </p:spTree>
    <p:custDataLst>
      <p:tags r:id="rId1"/>
    </p:custDataLst>
  </p:cSld>
  <p:clrMapOvr>
    <a:masterClrMapping/>
  </p:clrMapOvr>
  <p:transition advTm="15016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126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32" y="357166"/>
            <a:ext cx="4214369" cy="6167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34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14810" y="1214422"/>
            <a:ext cx="4857752" cy="424731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700" dirty="0" smtClean="0"/>
              <a:t>Вот неделя, другая проходит,</a:t>
            </a:r>
          </a:p>
          <a:p>
            <a:r>
              <a:rPr lang="ru-RU" sz="2700" dirty="0" smtClean="0"/>
              <a:t>Ещё пуще старуха вздурилась.</a:t>
            </a:r>
          </a:p>
          <a:p>
            <a:r>
              <a:rPr lang="ru-RU" sz="2700" dirty="0" smtClean="0"/>
              <a:t>Царедворцев за мужем посылает,</a:t>
            </a:r>
          </a:p>
          <a:p>
            <a:r>
              <a:rPr lang="ru-RU" sz="2700" dirty="0" smtClean="0"/>
              <a:t>Отыскали старика, </a:t>
            </a:r>
          </a:p>
          <a:p>
            <a:r>
              <a:rPr lang="ru-RU" sz="2700" dirty="0" smtClean="0"/>
              <a:t>привели к ней.</a:t>
            </a:r>
          </a:p>
          <a:p>
            <a:r>
              <a:rPr lang="ru-RU" sz="2700" dirty="0" smtClean="0"/>
              <a:t>Говорит старику старуха:</a:t>
            </a:r>
          </a:p>
          <a:p>
            <a:r>
              <a:rPr lang="ru-RU" sz="2700" dirty="0" smtClean="0"/>
              <a:t>«Воротись, </a:t>
            </a:r>
            <a:r>
              <a:rPr lang="ru-RU" sz="2700" dirty="0" err="1" smtClean="0"/>
              <a:t>поклонися</a:t>
            </a:r>
            <a:r>
              <a:rPr lang="ru-RU" sz="2700" dirty="0" smtClean="0"/>
              <a:t> рыбке.</a:t>
            </a:r>
          </a:p>
          <a:p>
            <a:r>
              <a:rPr lang="ru-RU" sz="2700" dirty="0" smtClean="0"/>
              <a:t>Не хочу быть вольною царицей,</a:t>
            </a:r>
            <a:endParaRPr lang="ru-RU" sz="2700" dirty="0"/>
          </a:p>
        </p:txBody>
      </p:sp>
    </p:spTree>
    <p:custDataLst>
      <p:tags r:id="rId1"/>
    </p:custDataLst>
  </p:cSld>
  <p:clrMapOvr>
    <a:masterClrMapping/>
  </p:clrMapOvr>
  <p:transition advTm="20563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35_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7290" y="1935163"/>
            <a:ext cx="6500858" cy="48756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71604" y="71414"/>
            <a:ext cx="6000792" cy="181588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Хочу быть владычицей морскою,</a:t>
            </a:r>
          </a:p>
          <a:p>
            <a:r>
              <a:rPr lang="ru-RU" sz="2800" dirty="0" smtClean="0"/>
              <a:t>Чтобы жить мне в </a:t>
            </a:r>
            <a:r>
              <a:rPr lang="ru-RU" sz="2800" dirty="0" err="1" smtClean="0"/>
              <a:t>Окияне-море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Чтобы служила мне рыбка золотая</a:t>
            </a:r>
          </a:p>
          <a:p>
            <a:r>
              <a:rPr lang="ru-RU" sz="2800" dirty="0" smtClean="0"/>
              <a:t> И была б у меня на посылках».</a:t>
            </a:r>
            <a:endParaRPr lang="ru-RU" sz="2800" dirty="0"/>
          </a:p>
        </p:txBody>
      </p:sp>
    </p:spTree>
    <p:custDataLst>
      <p:tags r:id="rId1"/>
    </p:custDataLst>
  </p:cSld>
  <p:clrMapOvr>
    <a:masterClrMapping/>
  </p:clrMapOvr>
  <p:transition advTm="15391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r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739" y="2357430"/>
            <a:ext cx="5852583" cy="4389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71802" y="36964"/>
            <a:ext cx="6000792" cy="26776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Старик не осмелился перечить,</a:t>
            </a:r>
          </a:p>
          <a:p>
            <a:r>
              <a:rPr lang="ru-RU" sz="2800" dirty="0" smtClean="0"/>
              <a:t>Не дерзнул поперёк слово молвить.</a:t>
            </a:r>
          </a:p>
          <a:p>
            <a:r>
              <a:rPr lang="ru-RU" sz="2800" dirty="0" smtClean="0"/>
              <a:t>Вот идёт он к синему морю,</a:t>
            </a:r>
          </a:p>
          <a:p>
            <a:r>
              <a:rPr lang="ru-RU" sz="2800" dirty="0" smtClean="0"/>
              <a:t>Видит на море чёрная буря:</a:t>
            </a:r>
          </a:p>
          <a:p>
            <a:r>
              <a:rPr lang="ru-RU" sz="2800" dirty="0" smtClean="0"/>
              <a:t>Так и вздулись сердитые волны,</a:t>
            </a:r>
          </a:p>
          <a:p>
            <a:r>
              <a:rPr lang="ru-RU" sz="2800" dirty="0" smtClean="0"/>
              <a:t>Так и ходят, так воем и воют.</a:t>
            </a:r>
            <a:endParaRPr lang="ru-RU" sz="2800" dirty="0"/>
          </a:p>
        </p:txBody>
      </p:sp>
    </p:spTree>
    <p:custDataLst>
      <p:tags r:id="rId1"/>
    </p:custDataLst>
  </p:cSld>
  <p:clrMapOvr>
    <a:masterClrMapping/>
  </p:clrMapOvr>
  <p:transition advTm="22016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kazka_o_rybake_i_rybke_avi_image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14678" y="2397149"/>
            <a:ext cx="5852583" cy="4389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37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2844" y="71414"/>
            <a:ext cx="5929354" cy="48320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Стал он кликать золотую рыбку,</a:t>
            </a:r>
          </a:p>
          <a:p>
            <a:r>
              <a:rPr lang="ru-RU" sz="2800" dirty="0" smtClean="0"/>
              <a:t>Приплыла к нему рыбка, спросила:</a:t>
            </a:r>
          </a:p>
          <a:p>
            <a:r>
              <a:rPr lang="ru-RU" sz="2800" dirty="0" smtClean="0"/>
              <a:t>«Чего тебе надобно, старче?»</a:t>
            </a:r>
          </a:p>
          <a:p>
            <a:r>
              <a:rPr lang="ru-RU" sz="2800" dirty="0" smtClean="0"/>
              <a:t>Ей старик с поклоном отвечает:</a:t>
            </a:r>
          </a:p>
          <a:p>
            <a:r>
              <a:rPr lang="ru-RU" sz="2800" dirty="0" smtClean="0"/>
              <a:t>«Смилуйся, государыня рыбка!</a:t>
            </a:r>
          </a:p>
          <a:p>
            <a:r>
              <a:rPr lang="ru-RU" sz="2800" dirty="0" smtClean="0"/>
              <a:t>Что мне делать с проклятою бабой?</a:t>
            </a:r>
          </a:p>
          <a:p>
            <a:r>
              <a:rPr lang="ru-RU" sz="2800" dirty="0" smtClean="0"/>
              <a:t>Уж не хочет быть она царицей,</a:t>
            </a:r>
          </a:p>
          <a:p>
            <a:r>
              <a:rPr lang="ru-RU" sz="2800" dirty="0" smtClean="0"/>
              <a:t>Хочет быть владычицей морскою;</a:t>
            </a:r>
          </a:p>
          <a:p>
            <a:r>
              <a:rPr lang="ru-RU" sz="2800" dirty="0" smtClean="0"/>
              <a:t>Чтобы жить ей в </a:t>
            </a:r>
            <a:r>
              <a:rPr lang="ru-RU" sz="2800" dirty="0" err="1" smtClean="0"/>
              <a:t>Окияне-море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Чтобы ты сама ей служила </a:t>
            </a:r>
          </a:p>
          <a:p>
            <a:r>
              <a:rPr lang="ru-RU" sz="2800" dirty="0" smtClean="0"/>
              <a:t>И была бы у ней на посылках». </a:t>
            </a:r>
            <a:endParaRPr lang="ru-RU" sz="2800" dirty="0"/>
          </a:p>
        </p:txBody>
      </p:sp>
    </p:spTree>
    <p:custDataLst>
      <p:tags r:id="rId1"/>
    </p:custDataLst>
  </p:cSld>
  <p:clrMapOvr>
    <a:masterClrMapping/>
  </p:clrMapOvr>
  <p:transition advTm="40953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924_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6573" b="4123"/>
          <a:stretch>
            <a:fillRect/>
          </a:stretch>
        </p:blipFill>
        <p:spPr>
          <a:xfrm>
            <a:off x="3786181" y="1071546"/>
            <a:ext cx="4914953" cy="5572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1406" y="71414"/>
            <a:ext cx="6143668" cy="224676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Ничего не сказала рыбка,</a:t>
            </a:r>
          </a:p>
          <a:p>
            <a:r>
              <a:rPr lang="ru-RU" sz="2800" dirty="0" smtClean="0"/>
              <a:t>Лишь хвостом по воде плеснула</a:t>
            </a:r>
          </a:p>
          <a:p>
            <a:r>
              <a:rPr lang="ru-RU" sz="2800" dirty="0" smtClean="0"/>
              <a:t>И ушла в глубокое море.</a:t>
            </a:r>
          </a:p>
          <a:p>
            <a:r>
              <a:rPr lang="ru-RU" sz="2800" dirty="0" smtClean="0"/>
              <a:t>Долго у моря ждал он ответа,</a:t>
            </a:r>
          </a:p>
          <a:p>
            <a:r>
              <a:rPr lang="ru-RU" sz="2800" dirty="0" smtClean="0"/>
              <a:t>Не дождался, к старухе воротился -</a:t>
            </a:r>
            <a:endParaRPr lang="ru-RU" sz="2800" dirty="0"/>
          </a:p>
        </p:txBody>
      </p:sp>
    </p:spTree>
    <p:custDataLst>
      <p:tags r:id="rId1"/>
    </p:custDataLst>
  </p:cSld>
  <p:clrMapOvr>
    <a:masterClrMapping/>
  </p:clrMapOvr>
  <p:transition advTm="20501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d66202b45dc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82101" y="1468815"/>
            <a:ext cx="7090361" cy="53177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58214" y="5929330"/>
            <a:ext cx="357190" cy="714356"/>
          </a:xfrm>
        </p:spPr>
        <p:txBody>
          <a:bodyPr/>
          <a:lstStyle/>
          <a:p>
            <a:fld id="{83E37ED7-B66E-4C6F-B288-794F79FD10B8}" type="slidenum">
              <a:rPr lang="ru-RU" smtClean="0"/>
              <a:pPr/>
              <a:t>39</a:t>
            </a:fld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43042" y="71414"/>
            <a:ext cx="5715040" cy="138499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Глядь: опять перед ним землянка;</a:t>
            </a:r>
          </a:p>
          <a:p>
            <a:r>
              <a:rPr lang="ru-RU" sz="2800" dirty="0" smtClean="0"/>
              <a:t>На пороге сидит его старуха,</a:t>
            </a:r>
          </a:p>
          <a:p>
            <a:r>
              <a:rPr lang="ru-RU" sz="2800" dirty="0" smtClean="0"/>
              <a:t>А перед нею разбитое корыто.</a:t>
            </a:r>
            <a:endParaRPr lang="ru-RU" sz="2800" dirty="0"/>
          </a:p>
        </p:txBody>
      </p:sp>
    </p:spTree>
    <p:custDataLst>
      <p:tags r:id="rId1"/>
    </p:custDataLst>
  </p:cSld>
  <p:clrMapOvr>
    <a:masterClrMapping/>
  </p:clrMapOvr>
  <p:transition advTm="13969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928802"/>
            <a:ext cx="5643570" cy="310854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Раз он в море закинул невод,-</a:t>
            </a:r>
          </a:p>
          <a:p>
            <a:r>
              <a:rPr lang="ru-RU" sz="2800" dirty="0" smtClean="0"/>
              <a:t>Пришёл невод с одною тиной.</a:t>
            </a:r>
          </a:p>
          <a:p>
            <a:r>
              <a:rPr lang="ru-RU" sz="2800" dirty="0" smtClean="0"/>
              <a:t>Он в другой раз закинул невод,-</a:t>
            </a:r>
          </a:p>
          <a:p>
            <a:r>
              <a:rPr lang="ru-RU" sz="2800" dirty="0" smtClean="0"/>
              <a:t>Пришёл невод с травою морскою.</a:t>
            </a:r>
          </a:p>
          <a:p>
            <a:r>
              <a:rPr lang="ru-RU" sz="2800" dirty="0" smtClean="0"/>
              <a:t>В третий раз закинул он невод,-</a:t>
            </a:r>
          </a:p>
          <a:p>
            <a:r>
              <a:rPr lang="ru-RU" sz="2800" dirty="0" smtClean="0"/>
              <a:t>Пришёл невод с одною рыбкой,</a:t>
            </a:r>
          </a:p>
          <a:p>
            <a:r>
              <a:rPr lang="ru-RU" sz="2800" dirty="0" smtClean="0"/>
              <a:t>С непростою рыбкой, - золотою.</a:t>
            </a:r>
          </a:p>
        </p:txBody>
      </p:sp>
      <p:pic>
        <p:nvPicPr>
          <p:cNvPr id="4" name="Содержимое 3" descr="ribka12436012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72132" y="1285861"/>
            <a:ext cx="3571900" cy="47880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4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2314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511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4285" cy="6889733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85918" y="1214422"/>
            <a:ext cx="6357982" cy="29238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Использованы материалы:  </a:t>
            </a:r>
          </a:p>
          <a:p>
            <a:r>
              <a:rPr lang="ru-RU" sz="2000" dirty="0" smtClean="0"/>
              <a:t>Картинки </a:t>
            </a:r>
            <a:r>
              <a:rPr lang="en-US" sz="1600" dirty="0" smtClean="0">
                <a:hlinkClick r:id="rId3"/>
              </a:rPr>
              <a:t>http://images.yandex.ru/yandsearch?text=%D1%81%D0%BA%D0%B0%D0%B7%D0%BA%D0%B0%20%D0%BE%20%D1%80%D1%8B%D0%B1%D0%B0%D0%BA%D0%B5%20%D0%B8%20%D1%80%D1%8B%D0%B1%D0%BA%D0%B5%20%D0%BA%D0%B0%D1%80%D1%82%D0%B8%D0%BD%D0%BA%D0%B8&amp;stype=image&amp;lr=12&amp;noreask=1</a:t>
            </a:r>
            <a:endParaRPr lang="ru-RU" sz="1600" dirty="0" smtClean="0"/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текст читает  </a:t>
            </a:r>
            <a:r>
              <a:rPr lang="ru-RU" sz="2000" dirty="0" smtClean="0">
                <a:solidFill>
                  <a:srgbClr val="FFC000"/>
                </a:solidFill>
              </a:rPr>
              <a:t>Леонард </a:t>
            </a:r>
            <a:r>
              <a:rPr lang="ru-RU" sz="2000" dirty="0" err="1" smtClean="0">
                <a:solidFill>
                  <a:srgbClr val="FFC000"/>
                </a:solidFill>
              </a:rPr>
              <a:t>Хируг</a:t>
            </a:r>
            <a:endParaRPr lang="en-US" sz="2000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текст сказки: </a:t>
            </a:r>
            <a:r>
              <a:rPr lang="ru-RU" sz="2000" b="1" u="sng" dirty="0" smtClean="0">
                <a:solidFill>
                  <a:srgbClr val="FFC000"/>
                </a:solidFill>
              </a:rPr>
              <a:t>А.С.Пушкин т.1, М: Художественная литература. 1985</a:t>
            </a:r>
          </a:p>
        </p:txBody>
      </p:sp>
    </p:spTree>
  </p:cSld>
  <p:clrMapOvr>
    <a:masterClrMapping/>
  </p:clrMapOvr>
  <p:transition advTm="7891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05bea54076998341d163936b963ab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33543" y="2714620"/>
            <a:ext cx="5524539" cy="414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500166" y="428604"/>
            <a:ext cx="6000792" cy="224676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 взмолится золотая рыбка!</a:t>
            </a:r>
          </a:p>
          <a:p>
            <a:r>
              <a:rPr lang="ru-RU" sz="2800" dirty="0" smtClean="0"/>
              <a:t>Голосом молвит человечьим:</a:t>
            </a:r>
          </a:p>
          <a:p>
            <a:r>
              <a:rPr lang="ru-RU" sz="2800" dirty="0" smtClean="0"/>
              <a:t>«Отпусти  ты, старче, меня в море!</a:t>
            </a:r>
          </a:p>
          <a:p>
            <a:r>
              <a:rPr lang="ru-RU" sz="2800" dirty="0" smtClean="0"/>
              <a:t>Дорогой за себя дам откуп:</a:t>
            </a:r>
          </a:p>
          <a:p>
            <a:r>
              <a:rPr lang="ru-RU" sz="2800" dirty="0" smtClean="0"/>
              <a:t>Откуплюсь чем только пожелаешь».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5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3218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32" y="-24"/>
            <a:ext cx="4857784" cy="48320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Удивился старик, испугался:</a:t>
            </a:r>
          </a:p>
          <a:p>
            <a:r>
              <a:rPr lang="ru-RU" sz="2800" dirty="0" smtClean="0"/>
              <a:t>Он рыбачил тридцать лет </a:t>
            </a:r>
          </a:p>
          <a:p>
            <a:r>
              <a:rPr lang="ru-RU" sz="2800" dirty="0" smtClean="0"/>
              <a:t>                            и три года</a:t>
            </a:r>
          </a:p>
          <a:p>
            <a:r>
              <a:rPr lang="ru-RU" sz="2800" dirty="0" smtClean="0"/>
              <a:t>И не слыхивал, </a:t>
            </a:r>
          </a:p>
          <a:p>
            <a:r>
              <a:rPr lang="ru-RU" sz="2800" dirty="0" smtClean="0"/>
              <a:t>            чтоб рыба говорила.</a:t>
            </a:r>
          </a:p>
          <a:p>
            <a:r>
              <a:rPr lang="ru-RU" sz="2800" dirty="0" smtClean="0"/>
              <a:t>Отпустил он рыбку золотую </a:t>
            </a:r>
          </a:p>
          <a:p>
            <a:r>
              <a:rPr lang="ru-RU" sz="2800" dirty="0" smtClean="0"/>
              <a:t>И сказал ей ласковое слово:</a:t>
            </a:r>
          </a:p>
          <a:p>
            <a:r>
              <a:rPr lang="ru-RU" sz="2800" dirty="0" smtClean="0"/>
              <a:t>Бог с тобою, золотая рыбка!</a:t>
            </a:r>
          </a:p>
          <a:p>
            <a:r>
              <a:rPr lang="ru-RU" sz="2800" dirty="0" smtClean="0"/>
              <a:t>Твоего мне откупа не надо;</a:t>
            </a:r>
          </a:p>
          <a:p>
            <a:r>
              <a:rPr lang="ru-RU" sz="2800" dirty="0" smtClean="0"/>
              <a:t>Ступай себе в синее море,</a:t>
            </a:r>
          </a:p>
          <a:p>
            <a:r>
              <a:rPr lang="ru-RU" sz="2800" dirty="0" smtClean="0"/>
              <a:t>Гуляй там себе на просторе».</a:t>
            </a:r>
          </a:p>
        </p:txBody>
      </p:sp>
      <p:pic>
        <p:nvPicPr>
          <p:cNvPr id="4" name="Содержимое 3" descr="StarikiMor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1483"/>
          <a:stretch>
            <a:fillRect/>
          </a:stretch>
        </p:blipFill>
        <p:spPr>
          <a:xfrm>
            <a:off x="4714876" y="3214686"/>
            <a:ext cx="4356960" cy="32682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6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2378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00174"/>
            <a:ext cx="5643570" cy="48320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Воротился старик ко старухе,</a:t>
            </a:r>
          </a:p>
          <a:p>
            <a:r>
              <a:rPr lang="ru-RU" sz="2800" dirty="0" smtClean="0"/>
              <a:t>Рассказал ей великое чудо:</a:t>
            </a:r>
          </a:p>
          <a:p>
            <a:r>
              <a:rPr lang="ru-RU" sz="2800" dirty="0" smtClean="0"/>
              <a:t>«Я сегодня поймал было рыбку,</a:t>
            </a:r>
          </a:p>
          <a:p>
            <a:r>
              <a:rPr lang="ru-RU" sz="2800" dirty="0" smtClean="0"/>
              <a:t>Золотую рыбку, не простую;</a:t>
            </a:r>
          </a:p>
          <a:p>
            <a:r>
              <a:rPr lang="ru-RU" sz="2800" dirty="0" smtClean="0"/>
              <a:t>По-нашему говорила рыбка,</a:t>
            </a:r>
          </a:p>
          <a:p>
            <a:r>
              <a:rPr lang="ru-RU" sz="2800" dirty="0" smtClean="0"/>
              <a:t>Домой в море синее просилась,</a:t>
            </a:r>
          </a:p>
          <a:p>
            <a:r>
              <a:rPr lang="ru-RU" sz="2800" dirty="0" smtClean="0"/>
              <a:t>Дорогою ценой откупалась:</a:t>
            </a:r>
          </a:p>
          <a:p>
            <a:r>
              <a:rPr lang="ru-RU" sz="2800" dirty="0" smtClean="0"/>
              <a:t>Откупалась чем только пожелаю.</a:t>
            </a:r>
          </a:p>
          <a:p>
            <a:r>
              <a:rPr lang="ru-RU" sz="2800" dirty="0" smtClean="0"/>
              <a:t>Не посмел я взять с неё выкуп;</a:t>
            </a:r>
          </a:p>
          <a:p>
            <a:r>
              <a:rPr lang="ru-RU" sz="2800" dirty="0" smtClean="0"/>
              <a:t>Так пустил её в синее море».</a:t>
            </a:r>
          </a:p>
          <a:p>
            <a:endParaRPr lang="ru-RU" sz="2800" dirty="0"/>
          </a:p>
        </p:txBody>
      </p:sp>
      <p:pic>
        <p:nvPicPr>
          <p:cNvPr id="4" name="Содержимое 3" descr="p10_ss85241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57818" y="28654"/>
            <a:ext cx="3715927" cy="4829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7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25234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71736" y="3357562"/>
            <a:ext cx="3571900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571604" y="428604"/>
            <a:ext cx="6643702" cy="255454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Старика старуха забранила:</a:t>
            </a:r>
          </a:p>
          <a:p>
            <a:r>
              <a:rPr lang="ru-RU" sz="3200" dirty="0" smtClean="0"/>
              <a:t>«Дурачина ты, простофиля!</a:t>
            </a:r>
          </a:p>
          <a:p>
            <a:r>
              <a:rPr lang="ru-RU" sz="3200" dirty="0" smtClean="0"/>
              <a:t>Не умел ты взять выкупа с рыбки!</a:t>
            </a:r>
          </a:p>
          <a:p>
            <a:r>
              <a:rPr lang="ru-RU" sz="3200" dirty="0" smtClean="0"/>
              <a:t>Хоть бы взял ты с неё корыто,</a:t>
            </a:r>
          </a:p>
          <a:p>
            <a:r>
              <a:rPr lang="ru-RU" sz="3200" dirty="0" smtClean="0"/>
              <a:t>Наше-то совсем раскололось».</a:t>
            </a:r>
            <a:endParaRPr lang="ru-RU" sz="32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8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725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m_3005_0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33678" y="1571612"/>
            <a:ext cx="6895907" cy="51579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643042" y="115179"/>
            <a:ext cx="5786478" cy="138499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Вот пошёл он к синему морю;</a:t>
            </a:r>
          </a:p>
          <a:p>
            <a:r>
              <a:rPr lang="ru-RU" sz="2800" dirty="0" smtClean="0"/>
              <a:t>Видит, - море слегка разыгралось.</a:t>
            </a:r>
          </a:p>
          <a:p>
            <a:r>
              <a:rPr lang="ru-RU" sz="2800" dirty="0" smtClean="0"/>
              <a:t>Стал он кликать золотую рыбку,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37ED7-B66E-4C6F-B288-794F79FD10B8}" type="slidenum">
              <a:rPr lang="ru-RU" smtClean="0"/>
              <a:pPr/>
              <a:t>9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8609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522</TotalTime>
  <Words>1310</Words>
  <Application>Microsoft Office PowerPoint</Application>
  <PresentationFormat>Экран (4:3)</PresentationFormat>
  <Paragraphs>258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Поток</vt:lpstr>
      <vt:lpstr>Сказка о рыбаке и рыбке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А.С.Пушкин</dc:title>
  <dc:creator>Коровина</dc:creator>
  <cp:lastModifiedBy>Учитель</cp:lastModifiedBy>
  <cp:revision>60</cp:revision>
  <dcterms:created xsi:type="dcterms:W3CDTF">2010-06-10T14:58:40Z</dcterms:created>
  <dcterms:modified xsi:type="dcterms:W3CDTF">2020-04-23T09:37:23Z</dcterms:modified>
</cp:coreProperties>
</file>