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0" r:id="rId3"/>
    <p:sldId id="261" r:id="rId4"/>
    <p:sldId id="262" r:id="rId5"/>
    <p:sldId id="263" r:id="rId6"/>
    <p:sldId id="264" r:id="rId7"/>
    <p:sldId id="265" r:id="rId8"/>
    <p:sldId id="266" r:id="rId9"/>
    <p:sldId id="267" r:id="rId10"/>
    <p:sldId id="268" r:id="rId11"/>
    <p:sldId id="270" r:id="rId12"/>
    <p:sldId id="269" r:id="rId13"/>
    <p:sldId id="271" r:id="rId14"/>
    <p:sldId id="272" r:id="rId15"/>
    <p:sldId id="273" r:id="rId16"/>
    <p:sldId id="274" r:id="rId17"/>
    <p:sldId id="275" r:id="rId18"/>
    <p:sldId id="276" r:id="rId19"/>
    <p:sldId id="277" r:id="rId20"/>
    <p:sldId id="278" r:id="rId21"/>
    <p:sldId id="279" r:id="rId22"/>
    <p:sldId id="280" r:id="rId23"/>
    <p:sldId id="281" r:id="rId24"/>
    <p:sldId id="282" r:id="rId25"/>
    <p:sldId id="283" r:id="rId26"/>
    <p:sldId id="284" r:id="rId27"/>
    <p:sldId id="285" r:id="rId28"/>
    <p:sldId id="286" r:id="rId29"/>
    <p:sldId id="287" r:id="rId30"/>
    <p:sldId id="288" r:id="rId31"/>
    <p:sldId id="289" r:id="rId32"/>
    <p:sldId id="290" r:id="rId33"/>
    <p:sldId id="294" r:id="rId34"/>
    <p:sldId id="295" r:id="rId35"/>
    <p:sldId id="293" r:id="rId36"/>
    <p:sldId id="297" r:id="rId37"/>
    <p:sldId id="292" r:id="rId38"/>
    <p:sldId id="296" r:id="rId39"/>
    <p:sldId id="291" r:id="rId40"/>
    <p:sldId id="301" r:id="rId41"/>
    <p:sldId id="299" r:id="rId42"/>
    <p:sldId id="300" r:id="rId43"/>
    <p:sldId id="302" r:id="rId44"/>
    <p:sldId id="303" r:id="rId45"/>
    <p:sldId id="307" r:id="rId46"/>
    <p:sldId id="305" r:id="rId47"/>
    <p:sldId id="306" r:id="rId48"/>
    <p:sldId id="310" r:id="rId49"/>
    <p:sldId id="308" r:id="rId50"/>
    <p:sldId id="309" r:id="rId51"/>
    <p:sldId id="311" r:id="rId52"/>
    <p:sldId id="312" r:id="rId53"/>
    <p:sldId id="313" r:id="rId54"/>
    <p:sldId id="314" r:id="rId55"/>
    <p:sldId id="315" r:id="rId56"/>
    <p:sldId id="316" r:id="rId57"/>
    <p:sldId id="322" r:id="rId58"/>
    <p:sldId id="323" r:id="rId59"/>
    <p:sldId id="324" r:id="rId6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215" autoAdjust="0"/>
    <p:restoredTop sz="94660"/>
  </p:normalViewPr>
  <p:slideViewPr>
    <p:cSldViewPr snapToGrid="0">
      <p:cViewPr varScale="1">
        <p:scale>
          <a:sx n="67" d="100"/>
          <a:sy n="67" d="100"/>
        </p:scale>
        <p:origin x="352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5" Type="http://schemas.openxmlformats.org/officeDocument/2006/relationships/slide" Target="slides/slide4.xml"/><Relationship Id="rId61" Type="http://schemas.openxmlformats.org/officeDocument/2006/relationships/presProps" Target="presProps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4FDA635-1CC6-4072-B9BF-0C70B197360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C6C14555-9CF2-4A4C-A20A-E64496E9FC6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A2BCC0F4-8DCD-45D6-AECB-BC3E23697D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6FD5A-928D-43B9-BAF4-EDFA6C9CF160}" type="datetimeFigureOut">
              <a:rPr lang="ru-RU" smtClean="0"/>
              <a:t>17.01.2023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B131D090-0CF0-4571-8DEA-83C0ED54C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840DA4D5-0317-439A-B563-1FA5947D73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612AC-DD2B-4E45-8C5D-2F9A517C21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19199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91EC733-27F9-42C7-BF0E-3D7690FD3B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07EA4E88-369D-4F59-907E-84C2F30B608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F119FEDC-F101-4685-B801-3DAFB2489F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6FD5A-928D-43B9-BAF4-EDFA6C9CF160}" type="datetimeFigureOut">
              <a:rPr lang="ru-RU" smtClean="0"/>
              <a:t>17.01.2023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6A6D5BD4-D772-478B-9DB4-AB7BFD192B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BD7740A-52C3-472B-A48A-62D573E355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612AC-DD2B-4E45-8C5D-2F9A517C21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80632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E716BE04-ECC7-404A-B3B2-E60320691D0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7099297F-9395-4DD2-A0A0-5C3D216BA0B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E8CBE6C8-E34B-443D-9065-704AA15DA0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6FD5A-928D-43B9-BAF4-EDFA6C9CF160}" type="datetimeFigureOut">
              <a:rPr lang="ru-RU" smtClean="0"/>
              <a:t>17.01.2023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7B20D70-B662-4C27-B311-326907CF8F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DD3CB69-C2BC-475D-9C6E-2669B9388A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612AC-DD2B-4E45-8C5D-2F9A517C21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25466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61FC29A-0FDB-4D74-99EE-47627945B5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3378515-0117-46C8-9287-B0A68CBBB4D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A23C3F1C-C5F8-4DC5-A922-D732D45B0A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6FD5A-928D-43B9-BAF4-EDFA6C9CF160}" type="datetimeFigureOut">
              <a:rPr lang="ru-RU" smtClean="0"/>
              <a:t>17.01.2023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2EC03B3-EF1D-432B-80A1-C293B8A8BB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2F07F3B-A95D-42EC-8015-58D8E14543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612AC-DD2B-4E45-8C5D-2F9A517C21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67097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36E397D-AD2D-4914-A4FB-3937A3B0C1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7FA0D227-410D-4A71-8B8D-CCD25B0C4A2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12916C3-FEFD-4576-86EF-4AA8B4E3C6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6FD5A-928D-43B9-BAF4-EDFA6C9CF160}" type="datetimeFigureOut">
              <a:rPr lang="ru-RU" smtClean="0"/>
              <a:t>17.01.2023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EECFC204-5A7E-476F-A10B-6284DE5966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DB9B909-76EB-41AB-AD5E-EDFBEA3E4E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612AC-DD2B-4E45-8C5D-2F9A517C21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27079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4FD26DC-7AEF-458A-AF4E-6C0BCB4175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9A537F7-B6F5-46E7-B548-99F6B31C750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024BBB05-CB31-4AA5-89C3-390D6AF13CC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D4E4CD16-B05A-47FC-8F8F-05A4397C38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6FD5A-928D-43B9-BAF4-EDFA6C9CF160}" type="datetimeFigureOut">
              <a:rPr lang="ru-RU" smtClean="0"/>
              <a:t>17.01.2023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16194796-9EA4-4472-A79F-AB42EE2CEC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99883D4F-0AF5-40A7-A1E6-3BF38C4CC1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612AC-DD2B-4E45-8C5D-2F9A517C21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59132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5679649-E47E-4EE0-B5D3-4D19B624C2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332747D0-E69E-44F1-9BEA-AD3E345B3B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F159E6A2-9565-4080-9E17-C9535BD0E58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816089F4-D6D6-44AB-B3BE-1AAD95E914B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AFFEA8A0-8E79-4D99-A2B7-B88468B29DC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DBA7CB9F-44DE-4F53-A460-9011D76889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6FD5A-928D-43B9-BAF4-EDFA6C9CF160}" type="datetimeFigureOut">
              <a:rPr lang="ru-RU" smtClean="0"/>
              <a:t>17.01.2023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10064B88-DEA6-4432-99E1-E3632BD0A2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6B188141-8284-4DBA-A036-CA54252194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612AC-DD2B-4E45-8C5D-2F9A517C21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33479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17E3E68-C63C-4858-B510-DC033FA5F4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7B41AC96-E960-4312-AF28-1C4761C3AF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6FD5A-928D-43B9-BAF4-EDFA6C9CF160}" type="datetimeFigureOut">
              <a:rPr lang="ru-RU" smtClean="0"/>
              <a:t>17.01.2023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9E281645-B105-4064-BCC9-08235BF531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AD843457-DE84-4F41-9E4F-70BF0465D5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612AC-DD2B-4E45-8C5D-2F9A517C21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30504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2EAAF1CF-CFF1-4D23-B933-63C8290DF6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6FD5A-928D-43B9-BAF4-EDFA6C9CF160}" type="datetimeFigureOut">
              <a:rPr lang="ru-RU" smtClean="0"/>
              <a:t>17.01.2023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96B68D54-F5A1-4777-91C5-8ED72F5505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0AAD1C1D-9795-46BD-AFFA-A81A73AD30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612AC-DD2B-4E45-8C5D-2F9A517C21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0759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F29C5E0-1FE1-44EA-8157-E6097BF18A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5DF0E98-8790-49C3-9D74-E4260FF3102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816E6FA1-115C-4E9C-9A4B-8F9DBC44027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6B967A08-C8DC-46DE-964D-62CE28C27B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6FD5A-928D-43B9-BAF4-EDFA6C9CF160}" type="datetimeFigureOut">
              <a:rPr lang="ru-RU" smtClean="0"/>
              <a:t>17.01.2023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CA0B090D-4550-4DAB-85BC-9DD78B283A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5AF23424-B8A2-4522-93C1-B42D3606DA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612AC-DD2B-4E45-8C5D-2F9A517C21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45338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D0B74F2-346B-4AFE-9523-8452485C8C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46FADA3C-29BF-4DF3-8059-2AF93334605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6FA6627E-34FD-45BA-BE90-3A9C0B57F1A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770FC816-7AF3-46E1-9E11-ABDC8EE393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6FD5A-928D-43B9-BAF4-EDFA6C9CF160}" type="datetimeFigureOut">
              <a:rPr lang="ru-RU" smtClean="0"/>
              <a:t>17.01.2023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194F0D74-0B8B-4461-9DFC-C53B1BE73D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33706309-A322-4AF9-B626-F9000A66F3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612AC-DD2B-4E45-8C5D-2F9A517C21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76358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1D94716-CFBA-4755-B6B2-B827C6A28E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508C40FA-6DAE-4AD3-B2CA-306D19B51A4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14DFD15E-C934-44CF-B190-6949C06AB61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D6FD5A-928D-43B9-BAF4-EDFA6C9CF160}" type="datetimeFigureOut">
              <a:rPr lang="ru-RU" smtClean="0"/>
              <a:t>17.01.2023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8D5319E-BA85-44F5-9E72-6FF68AC1C63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893E6A0-0CEA-4C7B-8D44-2EB02981A6A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0612AC-DD2B-4E45-8C5D-2F9A517C21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49709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" Target="slide57.xm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Relationship Id="rId5" Type="http://schemas.openxmlformats.org/officeDocument/2006/relationships/slide" Target="slide12.xml"/><Relationship Id="rId4" Type="http://schemas.microsoft.com/office/2007/relationships/hdphoto" Target="../media/hdphoto1.wdp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Relationship Id="rId5" Type="http://schemas.openxmlformats.org/officeDocument/2006/relationships/slide" Target="slide6.xml"/><Relationship Id="rId4" Type="http://schemas.microsoft.com/office/2007/relationships/hdphoto" Target="../media/hdphoto1.wdp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hyperlink" Target="https://youtu.be/CC_LL4Ox7mI" TargetMode="External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Relationship Id="rId5" Type="http://schemas.openxmlformats.org/officeDocument/2006/relationships/slide" Target="slide9.xml"/><Relationship Id="rId4" Type="http://schemas.microsoft.com/office/2007/relationships/hdphoto" Target="../media/hdphoto1.wdp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2A36066B-7B1E-4DEA-AC9D-78DBBCAF368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84909" y="0"/>
            <a:ext cx="12676909" cy="6858000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31190BA-FDF3-49E2-B70C-05C2F6F2D1D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93509" y="546540"/>
            <a:ext cx="8952322" cy="876907"/>
          </a:xfrm>
        </p:spPr>
        <p:txBody>
          <a:bodyPr>
            <a:normAutofit fontScale="90000"/>
          </a:bodyPr>
          <a:lstStyle/>
          <a:p>
            <a:pPr marL="685800" indent="-685800">
              <a:buFont typeface="Arial" panose="020B0604020202020204" pitchFamily="34" charset="0"/>
              <a:buChar char="•"/>
            </a:pPr>
            <a:r>
              <a:rPr lang="ru-RU" sz="54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  <a:hlinkClick r:id="" action="ppaction://hlinkshowjump?jump=nextslide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«Спасение Снеговика»</a:t>
            </a:r>
            <a:br>
              <a:rPr lang="ru-RU" sz="54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5400" b="1" i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E2911896-1E17-49FF-90A6-83780147B4D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305667" y="6199802"/>
            <a:ext cx="9144000" cy="1655762"/>
          </a:xfrm>
        </p:spPr>
        <p:txBody>
          <a:bodyPr>
            <a:normAutofit/>
          </a:bodyPr>
          <a:lstStyle/>
          <a:p>
            <a:r>
              <a:rPr lang="ru-RU" sz="2800" b="1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Составила Кириллова Е.Д.</a:t>
            </a:r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BA52FAE8-9EEB-4901-A6D0-C394367DB160}"/>
              </a:ext>
            </a:extLst>
          </p:cNvPr>
          <p:cNvSpPr/>
          <p:nvPr/>
        </p:nvSpPr>
        <p:spPr>
          <a:xfrm>
            <a:off x="3216981" y="1892545"/>
            <a:ext cx="675511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ru-RU" sz="40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  <a:hlinkClick r:id="rId3" action="ppaction://hlinksldjump"/>
              </a:rPr>
              <a:t>«Собери словечко»</a:t>
            </a:r>
            <a:endParaRPr lang="ru-RU" sz="40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406608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2326D7BC-2414-4D28-B226-480BDA9EF72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31190BA-FDF3-49E2-B70C-05C2F6F2D1D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797485" y="-433634"/>
            <a:ext cx="7717410" cy="1115555"/>
          </a:xfrm>
        </p:spPr>
        <p:txBody>
          <a:bodyPr>
            <a:normAutofit/>
          </a:bodyPr>
          <a:lstStyle/>
          <a:p>
            <a:endParaRPr lang="ru-RU" sz="4800" dirty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E2911896-1E17-49FF-90A6-83780147B4D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492032" y="5024486"/>
            <a:ext cx="175967" cy="233313"/>
          </a:xfrm>
        </p:spPr>
        <p:txBody>
          <a:bodyPr>
            <a:normAutofit fontScale="47500" lnSpcReduction="20000"/>
          </a:bodyPr>
          <a:lstStyle/>
          <a:p>
            <a:endParaRPr lang="ru-RU" dirty="0"/>
          </a:p>
        </p:txBody>
      </p:sp>
      <p:sp>
        <p:nvSpPr>
          <p:cNvPr id="11" name="Взрыв: 8 точек 10">
            <a:extLst>
              <a:ext uri="{FF2B5EF4-FFF2-40B4-BE49-F238E27FC236}">
                <a16:creationId xmlns:a16="http://schemas.microsoft.com/office/drawing/2014/main" id="{97B28B5F-E8AA-419E-80C2-F3CE628B3147}"/>
              </a:ext>
            </a:extLst>
          </p:cNvPr>
          <p:cNvSpPr/>
          <p:nvPr/>
        </p:nvSpPr>
        <p:spPr>
          <a:xfrm>
            <a:off x="3076840" y="1666924"/>
            <a:ext cx="6370164" cy="4178704"/>
          </a:xfrm>
          <a:prstGeom prst="irregularSeal1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6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6-2=4</a:t>
            </a:r>
          </a:p>
        </p:txBody>
      </p:sp>
    </p:spTree>
    <p:extLst>
      <p:ext uri="{BB962C8B-B14F-4D97-AF65-F5344CB8AC3E}">
        <p14:creationId xmlns:p14="http://schemas.microsoft.com/office/powerpoint/2010/main" val="202910718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2326D7BC-2414-4D28-B226-480BDA9EF72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E2911896-1E17-49FF-90A6-83780147B4D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492032" y="5024486"/>
            <a:ext cx="175967" cy="233313"/>
          </a:xfrm>
        </p:spPr>
        <p:txBody>
          <a:bodyPr>
            <a:normAutofit fontScale="47500" lnSpcReduction="20000"/>
          </a:bodyPr>
          <a:lstStyle/>
          <a:p>
            <a:endParaRPr lang="ru-RU" dirty="0"/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6620CA49-AD50-4855-BB8F-6B5D5FE9829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4889" b="96000" l="3125" r="97768">
                        <a14:foregroundMark x1="3125" y1="47111" x2="3125" y2="47111"/>
                        <a14:foregroundMark x1="42857" y1="5333" x2="42857" y2="5333"/>
                        <a14:foregroundMark x1="92857" y1="48000" x2="92857" y2="48000"/>
                        <a14:foregroundMark x1="58929" y1="96000" x2="58929" y2="96000"/>
                        <a14:foregroundMark x1="97768" y1="48889" x2="97768" y2="4888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94642" y="4775198"/>
            <a:ext cx="1930924" cy="1939544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04A822D8-6942-44D8-9AF0-00C6575C869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4889" b="96000" l="3125" r="97768">
                        <a14:foregroundMark x1="3125" y1="47111" x2="3125" y2="47111"/>
                        <a14:foregroundMark x1="42857" y1="5333" x2="42857" y2="5333"/>
                        <a14:foregroundMark x1="92857" y1="48000" x2="92857" y2="48000"/>
                        <a14:foregroundMark x1="58929" y1="96000" x2="58929" y2="96000"/>
                        <a14:foregroundMark x1="97768" y1="48889" x2="97768" y2="4888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5076" y="4796742"/>
            <a:ext cx="1930924" cy="1939544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CB98438D-F2C5-4E04-9B26-3FFBA405842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4889" b="96000" l="3125" r="97768">
                        <a14:foregroundMark x1="3125" y1="47111" x2="3125" y2="47111"/>
                        <a14:foregroundMark x1="42857" y1="5333" x2="42857" y2="5333"/>
                        <a14:foregroundMark x1="92857" y1="48000" x2="92857" y2="48000"/>
                        <a14:foregroundMark x1="58929" y1="96000" x2="58929" y2="96000"/>
                        <a14:foregroundMark x1="97768" y1="48889" x2="97768" y2="4888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00948" y="4796742"/>
            <a:ext cx="1930924" cy="1939544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835613B5-56E0-41EE-9622-06C11031BD1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4889" b="96000" l="3125" r="97768">
                        <a14:foregroundMark x1="3125" y1="47111" x2="3125" y2="47111"/>
                        <a14:foregroundMark x1="42857" y1="5333" x2="42857" y2="5333"/>
                        <a14:foregroundMark x1="92857" y1="48000" x2="92857" y2="48000"/>
                        <a14:foregroundMark x1="58929" y1="96000" x2="58929" y2="96000"/>
                        <a14:foregroundMark x1="97768" y1="48889" x2="97768" y2="4888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9535" y="4796742"/>
            <a:ext cx="1930924" cy="1939544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65CC1292-1433-48EC-9BDE-0459783F3A9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4889" b="96000" l="3125" r="97768">
                        <a14:foregroundMark x1="3125" y1="47111" x2="3125" y2="47111"/>
                        <a14:foregroundMark x1="42857" y1="5333" x2="42857" y2="5333"/>
                        <a14:foregroundMark x1="92857" y1="48000" x2="92857" y2="48000"/>
                        <a14:foregroundMark x1="58929" y1="96000" x2="58929" y2="96000"/>
                        <a14:foregroundMark x1="97768" y1="48889" x2="97768" y2="4888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7741" y="4775198"/>
            <a:ext cx="1930924" cy="1939544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7ED0CE49-0FB5-407A-868A-712EE4DF2FC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4889" b="96000" l="3125" r="97768">
                        <a14:foregroundMark x1="3125" y1="47111" x2="3125" y2="47111"/>
                        <a14:foregroundMark x1="42857" y1="5333" x2="42857" y2="5333"/>
                        <a14:foregroundMark x1="92857" y1="48000" x2="92857" y2="48000"/>
                        <a14:foregroundMark x1="58929" y1="96000" x2="58929" y2="96000"/>
                        <a14:foregroundMark x1="97768" y1="48889" x2="97768" y2="4888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66401" y="4775198"/>
            <a:ext cx="1930924" cy="1939544"/>
          </a:xfrm>
          <a:prstGeom prst="rect">
            <a:avLst/>
          </a:prstGeom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FF200E03-4832-49F6-9C90-C2F3537C2AE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4889" b="96000" l="3125" r="97768">
                        <a14:foregroundMark x1="3125" y1="47111" x2="3125" y2="47111"/>
                        <a14:foregroundMark x1="42857" y1="5333" x2="42857" y2="5333"/>
                        <a14:foregroundMark x1="92857" y1="48000" x2="92857" y2="48000"/>
                        <a14:foregroundMark x1="58929" y1="96000" x2="58929" y2="96000"/>
                        <a14:foregroundMark x1="97768" y1="48889" x2="97768" y2="4888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4922" y="3201598"/>
            <a:ext cx="1930924" cy="1939544"/>
          </a:xfrm>
          <a:prstGeom prst="rect">
            <a:avLst/>
          </a:prstGeom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03057E39-B505-470F-8A0B-5E42BBCF2CE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4889" b="96000" l="3125" r="97768">
                        <a14:foregroundMark x1="3125" y1="47111" x2="3125" y2="47111"/>
                        <a14:foregroundMark x1="42857" y1="5333" x2="42857" y2="5333"/>
                        <a14:foregroundMark x1="92857" y1="48000" x2="92857" y2="48000"/>
                        <a14:foregroundMark x1="58929" y1="96000" x2="58929" y2="96000"/>
                        <a14:foregroundMark x1="97768" y1="48889" x2="97768" y2="4888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356" y="3201598"/>
            <a:ext cx="1930924" cy="1939544"/>
          </a:xfrm>
          <a:prstGeom prst="rect">
            <a:avLst/>
          </a:prstGeom>
        </p:spPr>
      </p:pic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8D9055C1-9390-4AA1-B594-A7B31ACD97E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4889" b="96000" l="3125" r="97768">
                        <a14:foregroundMark x1="3125" y1="47111" x2="3125" y2="47111"/>
                        <a14:foregroundMark x1="42857" y1="5333" x2="42857" y2="5333"/>
                        <a14:foregroundMark x1="92857" y1="48000" x2="92857" y2="48000"/>
                        <a14:foregroundMark x1="58929" y1="96000" x2="58929" y2="96000"/>
                        <a14:foregroundMark x1="97768" y1="48889" x2="97768" y2="4888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3761" y="3262455"/>
            <a:ext cx="1930924" cy="1939544"/>
          </a:xfrm>
          <a:prstGeom prst="rect">
            <a:avLst/>
          </a:prstGeom>
        </p:spPr>
      </p:pic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31702A77-9AAB-4676-8A79-793A476D009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4889" b="96000" l="3125" r="97768">
                        <a14:foregroundMark x1="3125" y1="47111" x2="3125" y2="47111"/>
                        <a14:foregroundMark x1="42857" y1="5333" x2="42857" y2="5333"/>
                        <a14:foregroundMark x1="92857" y1="48000" x2="92857" y2="48000"/>
                        <a14:foregroundMark x1="58929" y1="96000" x2="58929" y2="96000"/>
                        <a14:foregroundMark x1="97768" y1="48889" x2="97768" y2="4888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20850" y="3262455"/>
            <a:ext cx="1930924" cy="1939544"/>
          </a:xfrm>
          <a:prstGeom prst="rect">
            <a:avLst/>
          </a:prstGeom>
        </p:spPr>
      </p:pic>
      <p:pic>
        <p:nvPicPr>
          <p:cNvPr id="16" name="Рисунок 15">
            <a:extLst>
              <a:ext uri="{FF2B5EF4-FFF2-40B4-BE49-F238E27FC236}">
                <a16:creationId xmlns:a16="http://schemas.microsoft.com/office/drawing/2014/main" id="{827CA2C8-EE34-44CB-BDA2-1E3384D41D5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4889" b="96000" l="3125" r="97768">
                        <a14:foregroundMark x1="3125" y1="47111" x2="3125" y2="47111"/>
                        <a14:foregroundMark x1="42857" y1="5333" x2="42857" y2="5333"/>
                        <a14:foregroundMark x1="92857" y1="48000" x2="92857" y2="48000"/>
                        <a14:foregroundMark x1="58929" y1="96000" x2="58929" y2="96000"/>
                        <a14:foregroundMark x1="97768" y1="48889" x2="97768" y2="4888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11162" y="3240911"/>
            <a:ext cx="1930924" cy="1939544"/>
          </a:xfrm>
          <a:prstGeom prst="rect">
            <a:avLst/>
          </a:prstGeom>
        </p:spPr>
      </p:pic>
      <p:pic>
        <p:nvPicPr>
          <p:cNvPr id="17" name="Рисунок 16">
            <a:hlinkClick r:id="rId5" action="ppaction://hlinksldjump"/>
            <a:extLst>
              <a:ext uri="{FF2B5EF4-FFF2-40B4-BE49-F238E27FC236}">
                <a16:creationId xmlns:a16="http://schemas.microsoft.com/office/drawing/2014/main" id="{006D9215-4DBC-4227-983C-1260A2C5DC8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4889" b="96000" l="3125" r="97768">
                        <a14:foregroundMark x1="3125" y1="47111" x2="3125" y2="47111"/>
                        <a14:foregroundMark x1="42857" y1="5333" x2="42857" y2="5333"/>
                        <a14:foregroundMark x1="92857" y1="48000" x2="92857" y2="48000"/>
                        <a14:foregroundMark x1="58929" y1="96000" x2="58929" y2="96000"/>
                        <a14:foregroundMark x1="97768" y1="48889" x2="97768" y2="4888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6491" y="1670609"/>
            <a:ext cx="1930924" cy="1939544"/>
          </a:xfrm>
          <a:prstGeom prst="rect">
            <a:avLst/>
          </a:prstGeom>
        </p:spPr>
      </p:pic>
      <p:pic>
        <p:nvPicPr>
          <p:cNvPr id="18" name="Рисунок 17">
            <a:extLst>
              <a:ext uri="{FF2B5EF4-FFF2-40B4-BE49-F238E27FC236}">
                <a16:creationId xmlns:a16="http://schemas.microsoft.com/office/drawing/2014/main" id="{EAFD6B74-05AC-46EA-9534-C2EA99819D4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4889" b="96000" l="3125" r="97768">
                        <a14:foregroundMark x1="3125" y1="47111" x2="3125" y2="47111"/>
                        <a14:foregroundMark x1="42857" y1="5333" x2="42857" y2="5333"/>
                        <a14:foregroundMark x1="92857" y1="48000" x2="92857" y2="48000"/>
                        <a14:foregroundMark x1="58929" y1="96000" x2="58929" y2="96000"/>
                        <a14:foregroundMark x1="97768" y1="48889" x2="97768" y2="4888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75299" y="1670609"/>
            <a:ext cx="1930924" cy="1939544"/>
          </a:xfrm>
          <a:prstGeom prst="rect">
            <a:avLst/>
          </a:prstGeom>
        </p:spPr>
      </p:pic>
      <p:pic>
        <p:nvPicPr>
          <p:cNvPr id="19" name="Рисунок 18">
            <a:extLst>
              <a:ext uri="{FF2B5EF4-FFF2-40B4-BE49-F238E27FC236}">
                <a16:creationId xmlns:a16="http://schemas.microsoft.com/office/drawing/2014/main" id="{D3856371-802F-4E84-946B-3C739ADB9DC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4889" b="96000" l="3125" r="97768">
                        <a14:foregroundMark x1="3125" y1="47111" x2="3125" y2="47111"/>
                        <a14:foregroundMark x1="42857" y1="5333" x2="42857" y2="5333"/>
                        <a14:foregroundMark x1="92857" y1="48000" x2="92857" y2="48000"/>
                        <a14:foregroundMark x1="58929" y1="96000" x2="58929" y2="96000"/>
                        <a14:foregroundMark x1="97768" y1="48889" x2="97768" y2="4888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00948" y="1731466"/>
            <a:ext cx="1930924" cy="1939544"/>
          </a:xfrm>
          <a:prstGeom prst="rect">
            <a:avLst/>
          </a:prstGeom>
        </p:spPr>
      </p:pic>
      <p:pic>
        <p:nvPicPr>
          <p:cNvPr id="20" name="Рисунок 19">
            <a:extLst>
              <a:ext uri="{FF2B5EF4-FFF2-40B4-BE49-F238E27FC236}">
                <a16:creationId xmlns:a16="http://schemas.microsoft.com/office/drawing/2014/main" id="{26A44CE9-D3A7-423D-AD93-151A83D7331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4889" b="96000" l="3125" r="97768">
                        <a14:foregroundMark x1="3125" y1="47111" x2="3125" y2="47111"/>
                        <a14:foregroundMark x1="42857" y1="5333" x2="42857" y2="5333"/>
                        <a14:foregroundMark x1="92857" y1="48000" x2="92857" y2="48000"/>
                        <a14:foregroundMark x1="58929" y1="96000" x2="58929" y2="96000"/>
                        <a14:foregroundMark x1="97768" y1="48889" x2="97768" y2="4888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9541" y="1609752"/>
            <a:ext cx="1930924" cy="1939544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31190BA-FDF3-49E2-B70C-05C2F6F2D1D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029223" y="114778"/>
            <a:ext cx="7717410" cy="1115555"/>
          </a:xfrm>
        </p:spPr>
        <p:txBody>
          <a:bodyPr>
            <a:normAutofit fontScale="90000"/>
          </a:bodyPr>
          <a:lstStyle/>
          <a:p>
            <a:r>
              <a:rPr lang="ru-RU" sz="48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«Спаси</a:t>
            </a:r>
            <a:br>
              <a:rPr lang="ru-RU" sz="48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8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Снеговика»</a:t>
            </a:r>
          </a:p>
        </p:txBody>
      </p:sp>
    </p:spTree>
    <p:extLst>
      <p:ext uri="{BB962C8B-B14F-4D97-AF65-F5344CB8AC3E}">
        <p14:creationId xmlns:p14="http://schemas.microsoft.com/office/powerpoint/2010/main" val="240722893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2326D7BC-2414-4D28-B226-480BDA9EF72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31190BA-FDF3-49E2-B70C-05C2F6F2D1D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797485" y="-433634"/>
            <a:ext cx="7717410" cy="1115555"/>
          </a:xfrm>
        </p:spPr>
        <p:txBody>
          <a:bodyPr>
            <a:normAutofit/>
          </a:bodyPr>
          <a:lstStyle/>
          <a:p>
            <a:endParaRPr lang="ru-RU" sz="4800" dirty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E2911896-1E17-49FF-90A6-83780147B4D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492032" y="5024486"/>
            <a:ext cx="175967" cy="233313"/>
          </a:xfrm>
        </p:spPr>
        <p:txBody>
          <a:bodyPr>
            <a:normAutofit fontScale="47500" lnSpcReduction="20000"/>
          </a:bodyPr>
          <a:lstStyle/>
          <a:p>
            <a:endParaRPr lang="ru-RU" dirty="0"/>
          </a:p>
        </p:txBody>
      </p:sp>
      <p:sp>
        <p:nvSpPr>
          <p:cNvPr id="4" name="Взрыв: 8 точек 3">
            <a:extLst>
              <a:ext uri="{FF2B5EF4-FFF2-40B4-BE49-F238E27FC236}">
                <a16:creationId xmlns:a16="http://schemas.microsoft.com/office/drawing/2014/main" id="{BC62830E-C978-404D-8602-644DA07F7DE1}"/>
              </a:ext>
            </a:extLst>
          </p:cNvPr>
          <p:cNvSpPr/>
          <p:nvPr/>
        </p:nvSpPr>
        <p:spPr>
          <a:xfrm>
            <a:off x="4979359" y="4627348"/>
            <a:ext cx="2281287" cy="1961955"/>
          </a:xfrm>
          <a:prstGeom prst="irregularSeal1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</a:p>
        </p:txBody>
      </p:sp>
      <p:sp>
        <p:nvSpPr>
          <p:cNvPr id="11" name="Взрыв: 8 точек 10">
            <a:extLst>
              <a:ext uri="{FF2B5EF4-FFF2-40B4-BE49-F238E27FC236}">
                <a16:creationId xmlns:a16="http://schemas.microsoft.com/office/drawing/2014/main" id="{97B28B5F-E8AA-419E-80C2-F3CE628B3147}"/>
              </a:ext>
            </a:extLst>
          </p:cNvPr>
          <p:cNvSpPr/>
          <p:nvPr/>
        </p:nvSpPr>
        <p:spPr>
          <a:xfrm>
            <a:off x="3459637" y="1019684"/>
            <a:ext cx="5272726" cy="3269901"/>
          </a:xfrm>
          <a:prstGeom prst="irregularSeal1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6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3-1=</a:t>
            </a:r>
          </a:p>
        </p:txBody>
      </p:sp>
      <p:sp>
        <p:nvSpPr>
          <p:cNvPr id="12" name="Взрыв: 8 точек 11">
            <a:hlinkClick r:id="" action="ppaction://hlinkshowjump?jump=nextslide">
              <a:snd r:embed="rId3" name="applause.wav"/>
            </a:hlinkClick>
            <a:extLst>
              <a:ext uri="{FF2B5EF4-FFF2-40B4-BE49-F238E27FC236}">
                <a16:creationId xmlns:a16="http://schemas.microsoft.com/office/drawing/2014/main" id="{B957D933-D951-46AB-919E-47E77527A63A}"/>
              </a:ext>
            </a:extLst>
          </p:cNvPr>
          <p:cNvSpPr/>
          <p:nvPr/>
        </p:nvSpPr>
        <p:spPr>
          <a:xfrm>
            <a:off x="7591719" y="4627347"/>
            <a:ext cx="2281287" cy="1961955"/>
          </a:xfrm>
          <a:prstGeom prst="irregularSeal1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</a:p>
        </p:txBody>
      </p:sp>
      <p:sp>
        <p:nvSpPr>
          <p:cNvPr id="13" name="Взрыв: 8 точек 12">
            <a:extLst>
              <a:ext uri="{FF2B5EF4-FFF2-40B4-BE49-F238E27FC236}">
                <a16:creationId xmlns:a16="http://schemas.microsoft.com/office/drawing/2014/main" id="{DECA5C84-0C7F-45FE-A30F-3A81EBE72B05}"/>
              </a:ext>
            </a:extLst>
          </p:cNvPr>
          <p:cNvSpPr/>
          <p:nvPr/>
        </p:nvSpPr>
        <p:spPr>
          <a:xfrm>
            <a:off x="2318995" y="4592812"/>
            <a:ext cx="2281287" cy="1961955"/>
          </a:xfrm>
          <a:prstGeom prst="irregularSeal1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41878625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1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1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3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4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5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  <p:bldLst>
      <p:bldP spid="4" grpId="0" animBg="1"/>
      <p:bldP spid="12" grpId="0" animBg="1"/>
      <p:bldP spid="13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2326D7BC-2414-4D28-B226-480BDA9EF72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31190BA-FDF3-49E2-B70C-05C2F6F2D1D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797485" y="-433634"/>
            <a:ext cx="7717410" cy="1115555"/>
          </a:xfrm>
        </p:spPr>
        <p:txBody>
          <a:bodyPr>
            <a:normAutofit/>
          </a:bodyPr>
          <a:lstStyle/>
          <a:p>
            <a:endParaRPr lang="ru-RU" sz="4800" dirty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E2911896-1E17-49FF-90A6-83780147B4D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492032" y="5024486"/>
            <a:ext cx="175967" cy="233313"/>
          </a:xfrm>
        </p:spPr>
        <p:txBody>
          <a:bodyPr>
            <a:normAutofit fontScale="47500" lnSpcReduction="20000"/>
          </a:bodyPr>
          <a:lstStyle/>
          <a:p>
            <a:endParaRPr lang="ru-RU" dirty="0"/>
          </a:p>
        </p:txBody>
      </p:sp>
      <p:sp>
        <p:nvSpPr>
          <p:cNvPr id="11" name="Взрыв: 8 точек 10">
            <a:extLst>
              <a:ext uri="{FF2B5EF4-FFF2-40B4-BE49-F238E27FC236}">
                <a16:creationId xmlns:a16="http://schemas.microsoft.com/office/drawing/2014/main" id="{97B28B5F-E8AA-419E-80C2-F3CE628B3147}"/>
              </a:ext>
            </a:extLst>
          </p:cNvPr>
          <p:cNvSpPr/>
          <p:nvPr/>
        </p:nvSpPr>
        <p:spPr>
          <a:xfrm>
            <a:off x="2910918" y="1680608"/>
            <a:ext cx="6370164" cy="4178704"/>
          </a:xfrm>
          <a:prstGeom prst="irregularSeal1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6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3-1=2</a:t>
            </a:r>
          </a:p>
        </p:txBody>
      </p:sp>
    </p:spTree>
    <p:extLst>
      <p:ext uri="{BB962C8B-B14F-4D97-AF65-F5344CB8AC3E}">
        <p14:creationId xmlns:p14="http://schemas.microsoft.com/office/powerpoint/2010/main" val="248553804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2326D7BC-2414-4D28-B226-480BDA9EF72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E2911896-1E17-49FF-90A6-83780147B4D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492032" y="5024486"/>
            <a:ext cx="175967" cy="233313"/>
          </a:xfrm>
        </p:spPr>
        <p:txBody>
          <a:bodyPr>
            <a:normAutofit fontScale="47500" lnSpcReduction="20000"/>
          </a:bodyPr>
          <a:lstStyle/>
          <a:p>
            <a:endParaRPr lang="ru-RU" dirty="0"/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6620CA49-AD50-4855-BB8F-6B5D5FE9829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4889" b="96000" l="3125" r="97768">
                        <a14:foregroundMark x1="3125" y1="47111" x2="3125" y2="47111"/>
                        <a14:foregroundMark x1="42857" y1="5333" x2="42857" y2="5333"/>
                        <a14:foregroundMark x1="92857" y1="48000" x2="92857" y2="48000"/>
                        <a14:foregroundMark x1="58929" y1="96000" x2="58929" y2="96000"/>
                        <a14:foregroundMark x1="97768" y1="48889" x2="97768" y2="4888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94642" y="4775198"/>
            <a:ext cx="1930924" cy="1939544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04A822D8-6942-44D8-9AF0-00C6575C869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4889" b="96000" l="3125" r="97768">
                        <a14:foregroundMark x1="3125" y1="47111" x2="3125" y2="47111"/>
                        <a14:foregroundMark x1="42857" y1="5333" x2="42857" y2="5333"/>
                        <a14:foregroundMark x1="92857" y1="48000" x2="92857" y2="48000"/>
                        <a14:foregroundMark x1="58929" y1="96000" x2="58929" y2="96000"/>
                        <a14:foregroundMark x1="97768" y1="48889" x2="97768" y2="4888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5076" y="4796742"/>
            <a:ext cx="1930924" cy="1939544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CB98438D-F2C5-4E04-9B26-3FFBA405842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4889" b="96000" l="3125" r="97768">
                        <a14:foregroundMark x1="3125" y1="47111" x2="3125" y2="47111"/>
                        <a14:foregroundMark x1="42857" y1="5333" x2="42857" y2="5333"/>
                        <a14:foregroundMark x1="92857" y1="48000" x2="92857" y2="48000"/>
                        <a14:foregroundMark x1="58929" y1="96000" x2="58929" y2="96000"/>
                        <a14:foregroundMark x1="97768" y1="48889" x2="97768" y2="4888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00948" y="4796742"/>
            <a:ext cx="1930924" cy="1939544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835613B5-56E0-41EE-9622-06C11031BD1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4889" b="96000" l="3125" r="97768">
                        <a14:foregroundMark x1="3125" y1="47111" x2="3125" y2="47111"/>
                        <a14:foregroundMark x1="42857" y1="5333" x2="42857" y2="5333"/>
                        <a14:foregroundMark x1="92857" y1="48000" x2="92857" y2="48000"/>
                        <a14:foregroundMark x1="58929" y1="96000" x2="58929" y2="96000"/>
                        <a14:foregroundMark x1="97768" y1="48889" x2="97768" y2="4888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9535" y="4796742"/>
            <a:ext cx="1930924" cy="1939544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65CC1292-1433-48EC-9BDE-0459783F3A9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4889" b="96000" l="3125" r="97768">
                        <a14:foregroundMark x1="3125" y1="47111" x2="3125" y2="47111"/>
                        <a14:foregroundMark x1="42857" y1="5333" x2="42857" y2="5333"/>
                        <a14:foregroundMark x1="92857" y1="48000" x2="92857" y2="48000"/>
                        <a14:foregroundMark x1="58929" y1="96000" x2="58929" y2="96000"/>
                        <a14:foregroundMark x1="97768" y1="48889" x2="97768" y2="4888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7741" y="4775198"/>
            <a:ext cx="1930924" cy="1939544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7ED0CE49-0FB5-407A-868A-712EE4DF2FC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4889" b="96000" l="3125" r="97768">
                        <a14:foregroundMark x1="3125" y1="47111" x2="3125" y2="47111"/>
                        <a14:foregroundMark x1="42857" y1="5333" x2="42857" y2="5333"/>
                        <a14:foregroundMark x1="92857" y1="48000" x2="92857" y2="48000"/>
                        <a14:foregroundMark x1="58929" y1="96000" x2="58929" y2="96000"/>
                        <a14:foregroundMark x1="97768" y1="48889" x2="97768" y2="4888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66401" y="4775198"/>
            <a:ext cx="1930924" cy="1939544"/>
          </a:xfrm>
          <a:prstGeom prst="rect">
            <a:avLst/>
          </a:prstGeom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FF200E03-4832-49F6-9C90-C2F3537C2AE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4889" b="96000" l="3125" r="97768">
                        <a14:foregroundMark x1="3125" y1="47111" x2="3125" y2="47111"/>
                        <a14:foregroundMark x1="42857" y1="5333" x2="42857" y2="5333"/>
                        <a14:foregroundMark x1="92857" y1="48000" x2="92857" y2="48000"/>
                        <a14:foregroundMark x1="58929" y1="96000" x2="58929" y2="96000"/>
                        <a14:foregroundMark x1="97768" y1="48889" x2="97768" y2="4888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4922" y="3201598"/>
            <a:ext cx="1930924" cy="1939544"/>
          </a:xfrm>
          <a:prstGeom prst="rect">
            <a:avLst/>
          </a:prstGeom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03057E39-B505-470F-8A0B-5E42BBCF2CE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4889" b="96000" l="3125" r="97768">
                        <a14:foregroundMark x1="3125" y1="47111" x2="3125" y2="47111"/>
                        <a14:foregroundMark x1="42857" y1="5333" x2="42857" y2="5333"/>
                        <a14:foregroundMark x1="92857" y1="48000" x2="92857" y2="48000"/>
                        <a14:foregroundMark x1="58929" y1="96000" x2="58929" y2="96000"/>
                        <a14:foregroundMark x1="97768" y1="48889" x2="97768" y2="4888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356" y="3201598"/>
            <a:ext cx="1930924" cy="1939544"/>
          </a:xfrm>
          <a:prstGeom prst="rect">
            <a:avLst/>
          </a:prstGeom>
        </p:spPr>
      </p:pic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8D9055C1-9390-4AA1-B594-A7B31ACD97E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4889" b="96000" l="3125" r="97768">
                        <a14:foregroundMark x1="3125" y1="47111" x2="3125" y2="47111"/>
                        <a14:foregroundMark x1="42857" y1="5333" x2="42857" y2="5333"/>
                        <a14:foregroundMark x1="92857" y1="48000" x2="92857" y2="48000"/>
                        <a14:foregroundMark x1="58929" y1="96000" x2="58929" y2="96000"/>
                        <a14:foregroundMark x1="97768" y1="48889" x2="97768" y2="4888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3761" y="3262455"/>
            <a:ext cx="1930924" cy="1939544"/>
          </a:xfrm>
          <a:prstGeom prst="rect">
            <a:avLst/>
          </a:prstGeom>
        </p:spPr>
      </p:pic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31702A77-9AAB-4676-8A79-793A476D009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4889" b="96000" l="3125" r="97768">
                        <a14:foregroundMark x1="3125" y1="47111" x2="3125" y2="47111"/>
                        <a14:foregroundMark x1="42857" y1="5333" x2="42857" y2="5333"/>
                        <a14:foregroundMark x1="92857" y1="48000" x2="92857" y2="48000"/>
                        <a14:foregroundMark x1="58929" y1="96000" x2="58929" y2="96000"/>
                        <a14:foregroundMark x1="97768" y1="48889" x2="97768" y2="4888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20850" y="3262455"/>
            <a:ext cx="1930924" cy="1939544"/>
          </a:xfrm>
          <a:prstGeom prst="rect">
            <a:avLst/>
          </a:prstGeom>
        </p:spPr>
      </p:pic>
      <p:pic>
        <p:nvPicPr>
          <p:cNvPr id="16" name="Рисунок 15">
            <a:extLst>
              <a:ext uri="{FF2B5EF4-FFF2-40B4-BE49-F238E27FC236}">
                <a16:creationId xmlns:a16="http://schemas.microsoft.com/office/drawing/2014/main" id="{827CA2C8-EE34-44CB-BDA2-1E3384D41D5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4889" b="96000" l="3125" r="97768">
                        <a14:foregroundMark x1="3125" y1="47111" x2="3125" y2="47111"/>
                        <a14:foregroundMark x1="42857" y1="5333" x2="42857" y2="5333"/>
                        <a14:foregroundMark x1="92857" y1="48000" x2="92857" y2="48000"/>
                        <a14:foregroundMark x1="58929" y1="96000" x2="58929" y2="96000"/>
                        <a14:foregroundMark x1="97768" y1="48889" x2="97768" y2="4888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11162" y="3240911"/>
            <a:ext cx="1930924" cy="1939544"/>
          </a:xfrm>
          <a:prstGeom prst="rect">
            <a:avLst/>
          </a:prstGeom>
        </p:spPr>
      </p:pic>
      <p:pic>
        <p:nvPicPr>
          <p:cNvPr id="18" name="Рисунок 17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EAFD6B74-05AC-46EA-9534-C2EA99819D4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4889" b="96000" l="3125" r="97768">
                        <a14:foregroundMark x1="3125" y1="47111" x2="3125" y2="47111"/>
                        <a14:foregroundMark x1="42857" y1="5333" x2="42857" y2="5333"/>
                        <a14:foregroundMark x1="92857" y1="48000" x2="92857" y2="48000"/>
                        <a14:foregroundMark x1="58929" y1="96000" x2="58929" y2="96000"/>
                        <a14:foregroundMark x1="97768" y1="48889" x2="97768" y2="4888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75299" y="1670609"/>
            <a:ext cx="1930924" cy="1939544"/>
          </a:xfrm>
          <a:prstGeom prst="rect">
            <a:avLst/>
          </a:prstGeom>
        </p:spPr>
      </p:pic>
      <p:pic>
        <p:nvPicPr>
          <p:cNvPr id="19" name="Рисунок 18">
            <a:extLst>
              <a:ext uri="{FF2B5EF4-FFF2-40B4-BE49-F238E27FC236}">
                <a16:creationId xmlns:a16="http://schemas.microsoft.com/office/drawing/2014/main" id="{D3856371-802F-4E84-946B-3C739ADB9DC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4889" b="96000" l="3125" r="97768">
                        <a14:foregroundMark x1="3125" y1="47111" x2="3125" y2="47111"/>
                        <a14:foregroundMark x1="42857" y1="5333" x2="42857" y2="5333"/>
                        <a14:foregroundMark x1="92857" y1="48000" x2="92857" y2="48000"/>
                        <a14:foregroundMark x1="58929" y1="96000" x2="58929" y2="96000"/>
                        <a14:foregroundMark x1="97768" y1="48889" x2="97768" y2="4888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00948" y="1731466"/>
            <a:ext cx="1930924" cy="1939544"/>
          </a:xfrm>
          <a:prstGeom prst="rect">
            <a:avLst/>
          </a:prstGeom>
        </p:spPr>
      </p:pic>
      <p:pic>
        <p:nvPicPr>
          <p:cNvPr id="20" name="Рисунок 19">
            <a:extLst>
              <a:ext uri="{FF2B5EF4-FFF2-40B4-BE49-F238E27FC236}">
                <a16:creationId xmlns:a16="http://schemas.microsoft.com/office/drawing/2014/main" id="{26A44CE9-D3A7-423D-AD93-151A83D7331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4889" b="96000" l="3125" r="97768">
                        <a14:foregroundMark x1="3125" y1="47111" x2="3125" y2="47111"/>
                        <a14:foregroundMark x1="42857" y1="5333" x2="42857" y2="5333"/>
                        <a14:foregroundMark x1="92857" y1="48000" x2="92857" y2="48000"/>
                        <a14:foregroundMark x1="58929" y1="96000" x2="58929" y2="96000"/>
                        <a14:foregroundMark x1="97768" y1="48889" x2="97768" y2="4888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9541" y="1609752"/>
            <a:ext cx="1930924" cy="1939544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31190BA-FDF3-49E2-B70C-05C2F6F2D1D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029223" y="114778"/>
            <a:ext cx="7717410" cy="1115555"/>
          </a:xfrm>
        </p:spPr>
        <p:txBody>
          <a:bodyPr>
            <a:normAutofit fontScale="90000"/>
          </a:bodyPr>
          <a:lstStyle/>
          <a:p>
            <a:r>
              <a:rPr lang="ru-RU" sz="48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«Спаси</a:t>
            </a:r>
            <a:br>
              <a:rPr lang="ru-RU" sz="48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8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Снеговика»</a:t>
            </a:r>
          </a:p>
        </p:txBody>
      </p:sp>
    </p:spTree>
    <p:extLst>
      <p:ext uri="{BB962C8B-B14F-4D97-AF65-F5344CB8AC3E}">
        <p14:creationId xmlns:p14="http://schemas.microsoft.com/office/powerpoint/2010/main" val="141909969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2326D7BC-2414-4D28-B226-480BDA9EF72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31190BA-FDF3-49E2-B70C-05C2F6F2D1D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797485" y="-433634"/>
            <a:ext cx="7717410" cy="1115555"/>
          </a:xfrm>
        </p:spPr>
        <p:txBody>
          <a:bodyPr>
            <a:normAutofit/>
          </a:bodyPr>
          <a:lstStyle/>
          <a:p>
            <a:endParaRPr lang="ru-RU" sz="4800" dirty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E2911896-1E17-49FF-90A6-83780147B4D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492032" y="5024486"/>
            <a:ext cx="175967" cy="233313"/>
          </a:xfrm>
        </p:spPr>
        <p:txBody>
          <a:bodyPr>
            <a:normAutofit fontScale="47500" lnSpcReduction="20000"/>
          </a:bodyPr>
          <a:lstStyle/>
          <a:p>
            <a:endParaRPr lang="ru-RU" dirty="0"/>
          </a:p>
        </p:txBody>
      </p:sp>
      <p:sp>
        <p:nvSpPr>
          <p:cNvPr id="4" name="Взрыв: 8 точек 3">
            <a:extLst>
              <a:ext uri="{FF2B5EF4-FFF2-40B4-BE49-F238E27FC236}">
                <a16:creationId xmlns:a16="http://schemas.microsoft.com/office/drawing/2014/main" id="{BC62830E-C978-404D-8602-644DA07F7DE1}"/>
              </a:ext>
            </a:extLst>
          </p:cNvPr>
          <p:cNvSpPr/>
          <p:nvPr/>
        </p:nvSpPr>
        <p:spPr>
          <a:xfrm>
            <a:off x="8133816" y="4592811"/>
            <a:ext cx="2281287" cy="1961955"/>
          </a:xfrm>
          <a:prstGeom prst="irregularSeal1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</a:p>
        </p:txBody>
      </p:sp>
      <p:sp>
        <p:nvSpPr>
          <p:cNvPr id="11" name="Взрыв: 8 точек 10">
            <a:extLst>
              <a:ext uri="{FF2B5EF4-FFF2-40B4-BE49-F238E27FC236}">
                <a16:creationId xmlns:a16="http://schemas.microsoft.com/office/drawing/2014/main" id="{97B28B5F-E8AA-419E-80C2-F3CE628B3147}"/>
              </a:ext>
            </a:extLst>
          </p:cNvPr>
          <p:cNvSpPr/>
          <p:nvPr/>
        </p:nvSpPr>
        <p:spPr>
          <a:xfrm>
            <a:off x="3459637" y="1019684"/>
            <a:ext cx="5272726" cy="3269901"/>
          </a:xfrm>
          <a:prstGeom prst="irregularSeal1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6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5+2=</a:t>
            </a:r>
          </a:p>
        </p:txBody>
      </p:sp>
      <p:sp>
        <p:nvSpPr>
          <p:cNvPr id="12" name="Взрыв: 8 точек 11">
            <a:hlinkClick r:id="" action="ppaction://hlinkshowjump?jump=nextslide">
              <a:snd r:embed="rId3" name="applause.wav"/>
            </a:hlinkClick>
            <a:extLst>
              <a:ext uri="{FF2B5EF4-FFF2-40B4-BE49-F238E27FC236}">
                <a16:creationId xmlns:a16="http://schemas.microsoft.com/office/drawing/2014/main" id="{B957D933-D951-46AB-919E-47E77527A63A}"/>
              </a:ext>
            </a:extLst>
          </p:cNvPr>
          <p:cNvSpPr/>
          <p:nvPr/>
        </p:nvSpPr>
        <p:spPr>
          <a:xfrm>
            <a:off x="5176886" y="4568080"/>
            <a:ext cx="2281287" cy="1961955"/>
          </a:xfrm>
          <a:prstGeom prst="irregularSeal1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</a:p>
        </p:txBody>
      </p:sp>
      <p:sp>
        <p:nvSpPr>
          <p:cNvPr id="13" name="Взрыв: 8 точек 12">
            <a:extLst>
              <a:ext uri="{FF2B5EF4-FFF2-40B4-BE49-F238E27FC236}">
                <a16:creationId xmlns:a16="http://schemas.microsoft.com/office/drawing/2014/main" id="{DECA5C84-0C7F-45FE-A30F-3A81EBE72B05}"/>
              </a:ext>
            </a:extLst>
          </p:cNvPr>
          <p:cNvSpPr/>
          <p:nvPr/>
        </p:nvSpPr>
        <p:spPr>
          <a:xfrm>
            <a:off x="2318995" y="4592812"/>
            <a:ext cx="2281287" cy="1961955"/>
          </a:xfrm>
          <a:prstGeom prst="irregularSeal1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11191235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1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1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3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4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5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  <p:bldLst>
      <p:bldP spid="4" grpId="0" animBg="1"/>
      <p:bldP spid="12" grpId="0" animBg="1"/>
      <p:bldP spid="13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2326D7BC-2414-4D28-B226-480BDA9EF72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31190BA-FDF3-49E2-B70C-05C2F6F2D1D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797485" y="-433634"/>
            <a:ext cx="7717410" cy="1115555"/>
          </a:xfrm>
        </p:spPr>
        <p:txBody>
          <a:bodyPr>
            <a:normAutofit/>
          </a:bodyPr>
          <a:lstStyle/>
          <a:p>
            <a:endParaRPr lang="ru-RU" sz="4800" dirty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E2911896-1E17-49FF-90A6-83780147B4D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492032" y="5024486"/>
            <a:ext cx="175967" cy="233313"/>
          </a:xfrm>
        </p:spPr>
        <p:txBody>
          <a:bodyPr>
            <a:normAutofit fontScale="47500" lnSpcReduction="20000"/>
          </a:bodyPr>
          <a:lstStyle/>
          <a:p>
            <a:endParaRPr lang="ru-RU" dirty="0"/>
          </a:p>
        </p:txBody>
      </p:sp>
      <p:sp>
        <p:nvSpPr>
          <p:cNvPr id="11" name="Взрыв: 8 точек 10">
            <a:extLst>
              <a:ext uri="{FF2B5EF4-FFF2-40B4-BE49-F238E27FC236}">
                <a16:creationId xmlns:a16="http://schemas.microsoft.com/office/drawing/2014/main" id="{97B28B5F-E8AA-419E-80C2-F3CE628B3147}"/>
              </a:ext>
            </a:extLst>
          </p:cNvPr>
          <p:cNvSpPr/>
          <p:nvPr/>
        </p:nvSpPr>
        <p:spPr>
          <a:xfrm>
            <a:off x="2910918" y="1680608"/>
            <a:ext cx="6370164" cy="4178704"/>
          </a:xfrm>
          <a:prstGeom prst="irregularSeal1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6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5+2= 7</a:t>
            </a:r>
          </a:p>
        </p:txBody>
      </p:sp>
    </p:spTree>
    <p:extLst>
      <p:ext uri="{BB962C8B-B14F-4D97-AF65-F5344CB8AC3E}">
        <p14:creationId xmlns:p14="http://schemas.microsoft.com/office/powerpoint/2010/main" val="342589945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2326D7BC-2414-4D28-B226-480BDA9EF72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E2911896-1E17-49FF-90A6-83780147B4D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492032" y="5024486"/>
            <a:ext cx="175967" cy="233313"/>
          </a:xfrm>
        </p:spPr>
        <p:txBody>
          <a:bodyPr>
            <a:normAutofit fontScale="47500" lnSpcReduction="20000"/>
          </a:bodyPr>
          <a:lstStyle/>
          <a:p>
            <a:endParaRPr lang="ru-RU" dirty="0"/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6620CA49-AD50-4855-BB8F-6B5D5FE9829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4889" b="96000" l="3125" r="97768">
                        <a14:foregroundMark x1="3125" y1="47111" x2="3125" y2="47111"/>
                        <a14:foregroundMark x1="42857" y1="5333" x2="42857" y2="5333"/>
                        <a14:foregroundMark x1="92857" y1="48000" x2="92857" y2="48000"/>
                        <a14:foregroundMark x1="58929" y1="96000" x2="58929" y2="96000"/>
                        <a14:foregroundMark x1="97768" y1="48889" x2="97768" y2="4888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94642" y="4775198"/>
            <a:ext cx="1930924" cy="1939544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04A822D8-6942-44D8-9AF0-00C6575C869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4889" b="96000" l="3125" r="97768">
                        <a14:foregroundMark x1="3125" y1="47111" x2="3125" y2="47111"/>
                        <a14:foregroundMark x1="42857" y1="5333" x2="42857" y2="5333"/>
                        <a14:foregroundMark x1="92857" y1="48000" x2="92857" y2="48000"/>
                        <a14:foregroundMark x1="58929" y1="96000" x2="58929" y2="96000"/>
                        <a14:foregroundMark x1="97768" y1="48889" x2="97768" y2="4888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5076" y="4796742"/>
            <a:ext cx="1930924" cy="1939544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CB98438D-F2C5-4E04-9B26-3FFBA405842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4889" b="96000" l="3125" r="97768">
                        <a14:foregroundMark x1="3125" y1="47111" x2="3125" y2="47111"/>
                        <a14:foregroundMark x1="42857" y1="5333" x2="42857" y2="5333"/>
                        <a14:foregroundMark x1="92857" y1="48000" x2="92857" y2="48000"/>
                        <a14:foregroundMark x1="58929" y1="96000" x2="58929" y2="96000"/>
                        <a14:foregroundMark x1="97768" y1="48889" x2="97768" y2="4888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00948" y="4796742"/>
            <a:ext cx="1930924" cy="1939544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835613B5-56E0-41EE-9622-06C11031BD1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4889" b="96000" l="3125" r="97768">
                        <a14:foregroundMark x1="3125" y1="47111" x2="3125" y2="47111"/>
                        <a14:foregroundMark x1="42857" y1="5333" x2="42857" y2="5333"/>
                        <a14:foregroundMark x1="92857" y1="48000" x2="92857" y2="48000"/>
                        <a14:foregroundMark x1="58929" y1="96000" x2="58929" y2="96000"/>
                        <a14:foregroundMark x1="97768" y1="48889" x2="97768" y2="4888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9535" y="4796742"/>
            <a:ext cx="1930924" cy="1939544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65CC1292-1433-48EC-9BDE-0459783F3A9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4889" b="96000" l="3125" r="97768">
                        <a14:foregroundMark x1="3125" y1="47111" x2="3125" y2="47111"/>
                        <a14:foregroundMark x1="42857" y1="5333" x2="42857" y2="5333"/>
                        <a14:foregroundMark x1="92857" y1="48000" x2="92857" y2="48000"/>
                        <a14:foregroundMark x1="58929" y1="96000" x2="58929" y2="96000"/>
                        <a14:foregroundMark x1="97768" y1="48889" x2="97768" y2="4888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7741" y="4775198"/>
            <a:ext cx="1930924" cy="1939544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7ED0CE49-0FB5-407A-868A-712EE4DF2FC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4889" b="96000" l="3125" r="97768">
                        <a14:foregroundMark x1="3125" y1="47111" x2="3125" y2="47111"/>
                        <a14:foregroundMark x1="42857" y1="5333" x2="42857" y2="5333"/>
                        <a14:foregroundMark x1="92857" y1="48000" x2="92857" y2="48000"/>
                        <a14:foregroundMark x1="58929" y1="96000" x2="58929" y2="96000"/>
                        <a14:foregroundMark x1="97768" y1="48889" x2="97768" y2="4888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66401" y="4775198"/>
            <a:ext cx="1930924" cy="1939544"/>
          </a:xfrm>
          <a:prstGeom prst="rect">
            <a:avLst/>
          </a:prstGeom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FF200E03-4832-49F6-9C90-C2F3537C2AE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4889" b="96000" l="3125" r="97768">
                        <a14:foregroundMark x1="3125" y1="47111" x2="3125" y2="47111"/>
                        <a14:foregroundMark x1="42857" y1="5333" x2="42857" y2="5333"/>
                        <a14:foregroundMark x1="92857" y1="48000" x2="92857" y2="48000"/>
                        <a14:foregroundMark x1="58929" y1="96000" x2="58929" y2="96000"/>
                        <a14:foregroundMark x1="97768" y1="48889" x2="97768" y2="4888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4922" y="3201598"/>
            <a:ext cx="1930924" cy="1939544"/>
          </a:xfrm>
          <a:prstGeom prst="rect">
            <a:avLst/>
          </a:prstGeom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03057E39-B505-470F-8A0B-5E42BBCF2CE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4889" b="96000" l="3125" r="97768">
                        <a14:foregroundMark x1="3125" y1="47111" x2="3125" y2="47111"/>
                        <a14:foregroundMark x1="42857" y1="5333" x2="42857" y2="5333"/>
                        <a14:foregroundMark x1="92857" y1="48000" x2="92857" y2="48000"/>
                        <a14:foregroundMark x1="58929" y1="96000" x2="58929" y2="96000"/>
                        <a14:foregroundMark x1="97768" y1="48889" x2="97768" y2="4888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356" y="3201598"/>
            <a:ext cx="1930924" cy="1939544"/>
          </a:xfrm>
          <a:prstGeom prst="rect">
            <a:avLst/>
          </a:prstGeom>
        </p:spPr>
      </p:pic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8D9055C1-9390-4AA1-B594-A7B31ACD97E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4889" b="96000" l="3125" r="97768">
                        <a14:foregroundMark x1="3125" y1="47111" x2="3125" y2="47111"/>
                        <a14:foregroundMark x1="42857" y1="5333" x2="42857" y2="5333"/>
                        <a14:foregroundMark x1="92857" y1="48000" x2="92857" y2="48000"/>
                        <a14:foregroundMark x1="58929" y1="96000" x2="58929" y2="96000"/>
                        <a14:foregroundMark x1="97768" y1="48889" x2="97768" y2="4888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3761" y="3262455"/>
            <a:ext cx="1930924" cy="1939544"/>
          </a:xfrm>
          <a:prstGeom prst="rect">
            <a:avLst/>
          </a:prstGeom>
        </p:spPr>
      </p:pic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31702A77-9AAB-4676-8A79-793A476D009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4889" b="96000" l="3125" r="97768">
                        <a14:foregroundMark x1="3125" y1="47111" x2="3125" y2="47111"/>
                        <a14:foregroundMark x1="42857" y1="5333" x2="42857" y2="5333"/>
                        <a14:foregroundMark x1="92857" y1="48000" x2="92857" y2="48000"/>
                        <a14:foregroundMark x1="58929" y1="96000" x2="58929" y2="96000"/>
                        <a14:foregroundMark x1="97768" y1="48889" x2="97768" y2="4888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20850" y="3262455"/>
            <a:ext cx="1930924" cy="1939544"/>
          </a:xfrm>
          <a:prstGeom prst="rect">
            <a:avLst/>
          </a:prstGeom>
        </p:spPr>
      </p:pic>
      <p:pic>
        <p:nvPicPr>
          <p:cNvPr id="16" name="Рисунок 15">
            <a:extLst>
              <a:ext uri="{FF2B5EF4-FFF2-40B4-BE49-F238E27FC236}">
                <a16:creationId xmlns:a16="http://schemas.microsoft.com/office/drawing/2014/main" id="{827CA2C8-EE34-44CB-BDA2-1E3384D41D5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4889" b="96000" l="3125" r="97768">
                        <a14:foregroundMark x1="3125" y1="47111" x2="3125" y2="47111"/>
                        <a14:foregroundMark x1="42857" y1="5333" x2="42857" y2="5333"/>
                        <a14:foregroundMark x1="92857" y1="48000" x2="92857" y2="48000"/>
                        <a14:foregroundMark x1="58929" y1="96000" x2="58929" y2="96000"/>
                        <a14:foregroundMark x1="97768" y1="48889" x2="97768" y2="4888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11162" y="3240911"/>
            <a:ext cx="1930924" cy="1939544"/>
          </a:xfrm>
          <a:prstGeom prst="rect">
            <a:avLst/>
          </a:prstGeom>
        </p:spPr>
      </p:pic>
      <p:pic>
        <p:nvPicPr>
          <p:cNvPr id="19" name="Рисунок 18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D3856371-802F-4E84-946B-3C739ADB9DC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4889" b="96000" l="3125" r="97768">
                        <a14:foregroundMark x1="3125" y1="47111" x2="3125" y2="47111"/>
                        <a14:foregroundMark x1="42857" y1="5333" x2="42857" y2="5333"/>
                        <a14:foregroundMark x1="92857" y1="48000" x2="92857" y2="48000"/>
                        <a14:foregroundMark x1="58929" y1="96000" x2="58929" y2="96000"/>
                        <a14:foregroundMark x1="97768" y1="48889" x2="97768" y2="4888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00948" y="1731466"/>
            <a:ext cx="1930924" cy="1939544"/>
          </a:xfrm>
          <a:prstGeom prst="rect">
            <a:avLst/>
          </a:prstGeom>
        </p:spPr>
      </p:pic>
      <p:pic>
        <p:nvPicPr>
          <p:cNvPr id="20" name="Рисунок 19">
            <a:extLst>
              <a:ext uri="{FF2B5EF4-FFF2-40B4-BE49-F238E27FC236}">
                <a16:creationId xmlns:a16="http://schemas.microsoft.com/office/drawing/2014/main" id="{26A44CE9-D3A7-423D-AD93-151A83D7331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4889" b="96000" l="3125" r="97768">
                        <a14:foregroundMark x1="3125" y1="47111" x2="3125" y2="47111"/>
                        <a14:foregroundMark x1="42857" y1="5333" x2="42857" y2="5333"/>
                        <a14:foregroundMark x1="92857" y1="48000" x2="92857" y2="48000"/>
                        <a14:foregroundMark x1="58929" y1="96000" x2="58929" y2="96000"/>
                        <a14:foregroundMark x1="97768" y1="48889" x2="97768" y2="4888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9541" y="1609752"/>
            <a:ext cx="1930924" cy="1939544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31190BA-FDF3-49E2-B70C-05C2F6F2D1D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029223" y="114778"/>
            <a:ext cx="7717410" cy="1115555"/>
          </a:xfrm>
        </p:spPr>
        <p:txBody>
          <a:bodyPr>
            <a:normAutofit fontScale="90000"/>
          </a:bodyPr>
          <a:lstStyle/>
          <a:p>
            <a:r>
              <a:rPr lang="ru-RU" sz="48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«Спаси</a:t>
            </a:r>
            <a:br>
              <a:rPr lang="ru-RU" sz="48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8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Снеговика»</a:t>
            </a:r>
          </a:p>
        </p:txBody>
      </p:sp>
    </p:spTree>
    <p:extLst>
      <p:ext uri="{BB962C8B-B14F-4D97-AF65-F5344CB8AC3E}">
        <p14:creationId xmlns:p14="http://schemas.microsoft.com/office/powerpoint/2010/main" val="149615922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2326D7BC-2414-4D28-B226-480BDA9EF72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31190BA-FDF3-49E2-B70C-05C2F6F2D1D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797485" y="-433634"/>
            <a:ext cx="7717410" cy="1115555"/>
          </a:xfrm>
        </p:spPr>
        <p:txBody>
          <a:bodyPr>
            <a:normAutofit/>
          </a:bodyPr>
          <a:lstStyle/>
          <a:p>
            <a:endParaRPr lang="ru-RU" sz="4800" dirty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E2911896-1E17-49FF-90A6-83780147B4D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492032" y="5024486"/>
            <a:ext cx="175967" cy="233313"/>
          </a:xfrm>
        </p:spPr>
        <p:txBody>
          <a:bodyPr>
            <a:normAutofit fontScale="47500" lnSpcReduction="20000"/>
          </a:bodyPr>
          <a:lstStyle/>
          <a:p>
            <a:endParaRPr lang="ru-RU" dirty="0"/>
          </a:p>
        </p:txBody>
      </p:sp>
      <p:sp>
        <p:nvSpPr>
          <p:cNvPr id="4" name="Взрыв: 8 точек 3">
            <a:extLst>
              <a:ext uri="{FF2B5EF4-FFF2-40B4-BE49-F238E27FC236}">
                <a16:creationId xmlns:a16="http://schemas.microsoft.com/office/drawing/2014/main" id="{BC62830E-C978-404D-8602-644DA07F7DE1}"/>
              </a:ext>
            </a:extLst>
          </p:cNvPr>
          <p:cNvSpPr/>
          <p:nvPr/>
        </p:nvSpPr>
        <p:spPr>
          <a:xfrm>
            <a:off x="8133816" y="4592811"/>
            <a:ext cx="2281287" cy="1961955"/>
          </a:xfrm>
          <a:prstGeom prst="irregularSeal1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</a:p>
        </p:txBody>
      </p:sp>
      <p:sp>
        <p:nvSpPr>
          <p:cNvPr id="11" name="Взрыв: 8 точек 10">
            <a:extLst>
              <a:ext uri="{FF2B5EF4-FFF2-40B4-BE49-F238E27FC236}">
                <a16:creationId xmlns:a16="http://schemas.microsoft.com/office/drawing/2014/main" id="{97B28B5F-E8AA-419E-80C2-F3CE628B3147}"/>
              </a:ext>
            </a:extLst>
          </p:cNvPr>
          <p:cNvSpPr/>
          <p:nvPr/>
        </p:nvSpPr>
        <p:spPr>
          <a:xfrm>
            <a:off x="3459637" y="1019684"/>
            <a:ext cx="5272726" cy="3269901"/>
          </a:xfrm>
          <a:prstGeom prst="irregularSeal1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6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7+2=</a:t>
            </a:r>
          </a:p>
        </p:txBody>
      </p:sp>
      <p:sp>
        <p:nvSpPr>
          <p:cNvPr id="12" name="Взрыв: 8 точек 11">
            <a:hlinkClick r:id="" action="ppaction://hlinkshowjump?jump=nextslide">
              <a:snd r:embed="rId3" name="applause.wav"/>
            </a:hlinkClick>
            <a:extLst>
              <a:ext uri="{FF2B5EF4-FFF2-40B4-BE49-F238E27FC236}">
                <a16:creationId xmlns:a16="http://schemas.microsoft.com/office/drawing/2014/main" id="{B957D933-D951-46AB-919E-47E77527A63A}"/>
              </a:ext>
            </a:extLst>
          </p:cNvPr>
          <p:cNvSpPr/>
          <p:nvPr/>
        </p:nvSpPr>
        <p:spPr>
          <a:xfrm>
            <a:off x="2487931" y="4535423"/>
            <a:ext cx="2281287" cy="1961955"/>
          </a:xfrm>
          <a:prstGeom prst="irregularSeal1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9</a:t>
            </a:r>
          </a:p>
        </p:txBody>
      </p:sp>
      <p:sp>
        <p:nvSpPr>
          <p:cNvPr id="13" name="Взрыв: 8 точек 12">
            <a:extLst>
              <a:ext uri="{FF2B5EF4-FFF2-40B4-BE49-F238E27FC236}">
                <a16:creationId xmlns:a16="http://schemas.microsoft.com/office/drawing/2014/main" id="{DECA5C84-0C7F-45FE-A30F-3A81EBE72B05}"/>
              </a:ext>
            </a:extLst>
          </p:cNvPr>
          <p:cNvSpPr/>
          <p:nvPr/>
        </p:nvSpPr>
        <p:spPr>
          <a:xfrm>
            <a:off x="5214620" y="4592811"/>
            <a:ext cx="2281287" cy="1961955"/>
          </a:xfrm>
          <a:prstGeom prst="irregularSeal1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29058046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1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1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3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4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5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  <p:bldLst>
      <p:bldP spid="4" grpId="0" animBg="1"/>
      <p:bldP spid="12" grpId="0" animBg="1"/>
      <p:bldP spid="13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2326D7BC-2414-4D28-B226-480BDA9EF72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31190BA-FDF3-49E2-B70C-05C2F6F2D1D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797485" y="-433634"/>
            <a:ext cx="7717410" cy="1115555"/>
          </a:xfrm>
        </p:spPr>
        <p:txBody>
          <a:bodyPr>
            <a:normAutofit/>
          </a:bodyPr>
          <a:lstStyle/>
          <a:p>
            <a:endParaRPr lang="ru-RU" sz="4800" dirty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E2911896-1E17-49FF-90A6-83780147B4D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492032" y="5024486"/>
            <a:ext cx="175967" cy="233313"/>
          </a:xfrm>
        </p:spPr>
        <p:txBody>
          <a:bodyPr>
            <a:normAutofit fontScale="47500" lnSpcReduction="20000"/>
          </a:bodyPr>
          <a:lstStyle/>
          <a:p>
            <a:endParaRPr lang="ru-RU" dirty="0"/>
          </a:p>
        </p:txBody>
      </p:sp>
      <p:sp>
        <p:nvSpPr>
          <p:cNvPr id="11" name="Взрыв: 8 точек 10">
            <a:extLst>
              <a:ext uri="{FF2B5EF4-FFF2-40B4-BE49-F238E27FC236}">
                <a16:creationId xmlns:a16="http://schemas.microsoft.com/office/drawing/2014/main" id="{97B28B5F-E8AA-419E-80C2-F3CE628B3147}"/>
              </a:ext>
            </a:extLst>
          </p:cNvPr>
          <p:cNvSpPr/>
          <p:nvPr/>
        </p:nvSpPr>
        <p:spPr>
          <a:xfrm>
            <a:off x="2910918" y="1680608"/>
            <a:ext cx="6370164" cy="4178704"/>
          </a:xfrm>
          <a:prstGeom prst="irregularSeal1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6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7+2=9</a:t>
            </a:r>
          </a:p>
        </p:txBody>
      </p:sp>
    </p:spTree>
    <p:extLst>
      <p:ext uri="{BB962C8B-B14F-4D97-AF65-F5344CB8AC3E}">
        <p14:creationId xmlns:p14="http://schemas.microsoft.com/office/powerpoint/2010/main" val="27196730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2326D7BC-2414-4D28-B226-480BDA9EF72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E2911896-1E17-49FF-90A6-83780147B4D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492032" y="5024486"/>
            <a:ext cx="175967" cy="233313"/>
          </a:xfrm>
        </p:spPr>
        <p:txBody>
          <a:bodyPr>
            <a:normAutofit fontScale="47500" lnSpcReduction="20000"/>
          </a:bodyPr>
          <a:lstStyle/>
          <a:p>
            <a:endParaRPr lang="ru-RU" dirty="0"/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6620CA49-AD50-4855-BB8F-6B5D5FE9829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4889" b="96000" l="3125" r="97768">
                        <a14:foregroundMark x1="3125" y1="47111" x2="3125" y2="47111"/>
                        <a14:foregroundMark x1="42857" y1="5333" x2="42857" y2="5333"/>
                        <a14:foregroundMark x1="92857" y1="48000" x2="92857" y2="48000"/>
                        <a14:foregroundMark x1="58929" y1="96000" x2="58929" y2="96000"/>
                        <a14:foregroundMark x1="97768" y1="48889" x2="97768" y2="4888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94642" y="4775198"/>
            <a:ext cx="1930924" cy="1939544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04A822D8-6942-44D8-9AF0-00C6575C869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4889" b="96000" l="3125" r="97768">
                        <a14:foregroundMark x1="3125" y1="47111" x2="3125" y2="47111"/>
                        <a14:foregroundMark x1="42857" y1="5333" x2="42857" y2="5333"/>
                        <a14:foregroundMark x1="92857" y1="48000" x2="92857" y2="48000"/>
                        <a14:foregroundMark x1="58929" y1="96000" x2="58929" y2="96000"/>
                        <a14:foregroundMark x1="97768" y1="48889" x2="97768" y2="4888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5076" y="4796742"/>
            <a:ext cx="1930924" cy="1939544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CB98438D-F2C5-4E04-9B26-3FFBA405842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4889" b="96000" l="3125" r="97768">
                        <a14:foregroundMark x1="3125" y1="47111" x2="3125" y2="47111"/>
                        <a14:foregroundMark x1="42857" y1="5333" x2="42857" y2="5333"/>
                        <a14:foregroundMark x1="92857" y1="48000" x2="92857" y2="48000"/>
                        <a14:foregroundMark x1="58929" y1="96000" x2="58929" y2="96000"/>
                        <a14:foregroundMark x1="97768" y1="48889" x2="97768" y2="4888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00948" y="4796742"/>
            <a:ext cx="1930924" cy="1939544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835613B5-56E0-41EE-9622-06C11031BD1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4889" b="96000" l="3125" r="97768">
                        <a14:foregroundMark x1="3125" y1="47111" x2="3125" y2="47111"/>
                        <a14:foregroundMark x1="42857" y1="5333" x2="42857" y2="5333"/>
                        <a14:foregroundMark x1="92857" y1="48000" x2="92857" y2="48000"/>
                        <a14:foregroundMark x1="58929" y1="96000" x2="58929" y2="96000"/>
                        <a14:foregroundMark x1="97768" y1="48889" x2="97768" y2="4888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9535" y="4796742"/>
            <a:ext cx="1930924" cy="1939544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65CC1292-1433-48EC-9BDE-0459783F3A9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4889" b="96000" l="3125" r="97768">
                        <a14:foregroundMark x1="3125" y1="47111" x2="3125" y2="47111"/>
                        <a14:foregroundMark x1="42857" y1="5333" x2="42857" y2="5333"/>
                        <a14:foregroundMark x1="92857" y1="48000" x2="92857" y2="48000"/>
                        <a14:foregroundMark x1="58929" y1="96000" x2="58929" y2="96000"/>
                        <a14:foregroundMark x1="97768" y1="48889" x2="97768" y2="4888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7741" y="4775198"/>
            <a:ext cx="1930924" cy="1939544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7ED0CE49-0FB5-407A-868A-712EE4DF2FC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4889" b="96000" l="3125" r="97768">
                        <a14:foregroundMark x1="3125" y1="47111" x2="3125" y2="47111"/>
                        <a14:foregroundMark x1="42857" y1="5333" x2="42857" y2="5333"/>
                        <a14:foregroundMark x1="92857" y1="48000" x2="92857" y2="48000"/>
                        <a14:foregroundMark x1="58929" y1="96000" x2="58929" y2="96000"/>
                        <a14:foregroundMark x1="97768" y1="48889" x2="97768" y2="4888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66401" y="4775198"/>
            <a:ext cx="1930924" cy="1939544"/>
          </a:xfrm>
          <a:prstGeom prst="rect">
            <a:avLst/>
          </a:prstGeom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FF200E03-4832-49F6-9C90-C2F3537C2AE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4889" b="96000" l="3125" r="97768">
                        <a14:foregroundMark x1="3125" y1="47111" x2="3125" y2="47111"/>
                        <a14:foregroundMark x1="42857" y1="5333" x2="42857" y2="5333"/>
                        <a14:foregroundMark x1="92857" y1="48000" x2="92857" y2="48000"/>
                        <a14:foregroundMark x1="58929" y1="96000" x2="58929" y2="96000"/>
                        <a14:foregroundMark x1="97768" y1="48889" x2="97768" y2="4888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4922" y="3201598"/>
            <a:ext cx="1930924" cy="1939544"/>
          </a:xfrm>
          <a:prstGeom prst="rect">
            <a:avLst/>
          </a:prstGeom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03057E39-B505-470F-8A0B-5E42BBCF2CE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4889" b="96000" l="3125" r="97768">
                        <a14:foregroundMark x1="3125" y1="47111" x2="3125" y2="47111"/>
                        <a14:foregroundMark x1="42857" y1="5333" x2="42857" y2="5333"/>
                        <a14:foregroundMark x1="92857" y1="48000" x2="92857" y2="48000"/>
                        <a14:foregroundMark x1="58929" y1="96000" x2="58929" y2="96000"/>
                        <a14:foregroundMark x1="97768" y1="48889" x2="97768" y2="4888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356" y="3201598"/>
            <a:ext cx="1930924" cy="1939544"/>
          </a:xfrm>
          <a:prstGeom prst="rect">
            <a:avLst/>
          </a:prstGeom>
        </p:spPr>
      </p:pic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8D9055C1-9390-4AA1-B594-A7B31ACD97E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4889" b="96000" l="3125" r="97768">
                        <a14:foregroundMark x1="3125" y1="47111" x2="3125" y2="47111"/>
                        <a14:foregroundMark x1="42857" y1="5333" x2="42857" y2="5333"/>
                        <a14:foregroundMark x1="92857" y1="48000" x2="92857" y2="48000"/>
                        <a14:foregroundMark x1="58929" y1="96000" x2="58929" y2="96000"/>
                        <a14:foregroundMark x1="97768" y1="48889" x2="97768" y2="4888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3761" y="3262455"/>
            <a:ext cx="1930924" cy="1939544"/>
          </a:xfrm>
          <a:prstGeom prst="rect">
            <a:avLst/>
          </a:prstGeom>
        </p:spPr>
      </p:pic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31702A77-9AAB-4676-8A79-793A476D009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4889" b="96000" l="3125" r="97768">
                        <a14:foregroundMark x1="3125" y1="47111" x2="3125" y2="47111"/>
                        <a14:foregroundMark x1="42857" y1="5333" x2="42857" y2="5333"/>
                        <a14:foregroundMark x1="92857" y1="48000" x2="92857" y2="48000"/>
                        <a14:foregroundMark x1="58929" y1="96000" x2="58929" y2="96000"/>
                        <a14:foregroundMark x1="97768" y1="48889" x2="97768" y2="4888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20850" y="3262455"/>
            <a:ext cx="1930924" cy="1939544"/>
          </a:xfrm>
          <a:prstGeom prst="rect">
            <a:avLst/>
          </a:prstGeom>
        </p:spPr>
      </p:pic>
      <p:pic>
        <p:nvPicPr>
          <p:cNvPr id="16" name="Рисунок 15">
            <a:extLst>
              <a:ext uri="{FF2B5EF4-FFF2-40B4-BE49-F238E27FC236}">
                <a16:creationId xmlns:a16="http://schemas.microsoft.com/office/drawing/2014/main" id="{827CA2C8-EE34-44CB-BDA2-1E3384D41D5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4889" b="96000" l="3125" r="97768">
                        <a14:foregroundMark x1="3125" y1="47111" x2="3125" y2="47111"/>
                        <a14:foregroundMark x1="42857" y1="5333" x2="42857" y2="5333"/>
                        <a14:foregroundMark x1="92857" y1="48000" x2="92857" y2="48000"/>
                        <a14:foregroundMark x1="58929" y1="96000" x2="58929" y2="96000"/>
                        <a14:foregroundMark x1="97768" y1="48889" x2="97768" y2="4888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11162" y="3240911"/>
            <a:ext cx="1930924" cy="1939544"/>
          </a:xfrm>
          <a:prstGeom prst="rect">
            <a:avLst/>
          </a:prstGeom>
        </p:spPr>
      </p:pic>
      <p:pic>
        <p:nvPicPr>
          <p:cNvPr id="17" name="Рисунок 16">
            <a:extLst>
              <a:ext uri="{FF2B5EF4-FFF2-40B4-BE49-F238E27FC236}">
                <a16:creationId xmlns:a16="http://schemas.microsoft.com/office/drawing/2014/main" id="{006D9215-4DBC-4227-983C-1260A2C5DC8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4889" b="96000" l="3125" r="97768">
                        <a14:foregroundMark x1="3125" y1="47111" x2="3125" y2="47111"/>
                        <a14:foregroundMark x1="42857" y1="5333" x2="42857" y2="5333"/>
                        <a14:foregroundMark x1="92857" y1="48000" x2="92857" y2="48000"/>
                        <a14:foregroundMark x1="58929" y1="96000" x2="58929" y2="96000"/>
                        <a14:foregroundMark x1="97768" y1="48889" x2="97768" y2="4888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6491" y="1670609"/>
            <a:ext cx="1930924" cy="1939544"/>
          </a:xfrm>
          <a:prstGeom prst="rect">
            <a:avLst/>
          </a:prstGeom>
        </p:spPr>
      </p:pic>
      <p:pic>
        <p:nvPicPr>
          <p:cNvPr id="18" name="Рисунок 17">
            <a:extLst>
              <a:ext uri="{FF2B5EF4-FFF2-40B4-BE49-F238E27FC236}">
                <a16:creationId xmlns:a16="http://schemas.microsoft.com/office/drawing/2014/main" id="{EAFD6B74-05AC-46EA-9534-C2EA99819D4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4889" b="96000" l="3125" r="97768">
                        <a14:foregroundMark x1="3125" y1="47111" x2="3125" y2="47111"/>
                        <a14:foregroundMark x1="42857" y1="5333" x2="42857" y2="5333"/>
                        <a14:foregroundMark x1="92857" y1="48000" x2="92857" y2="48000"/>
                        <a14:foregroundMark x1="58929" y1="96000" x2="58929" y2="96000"/>
                        <a14:foregroundMark x1="97768" y1="48889" x2="97768" y2="4888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75299" y="1670609"/>
            <a:ext cx="1930924" cy="1939544"/>
          </a:xfrm>
          <a:prstGeom prst="rect">
            <a:avLst/>
          </a:prstGeom>
        </p:spPr>
      </p:pic>
      <p:pic>
        <p:nvPicPr>
          <p:cNvPr id="19" name="Рисунок 18">
            <a:extLst>
              <a:ext uri="{FF2B5EF4-FFF2-40B4-BE49-F238E27FC236}">
                <a16:creationId xmlns:a16="http://schemas.microsoft.com/office/drawing/2014/main" id="{D3856371-802F-4E84-946B-3C739ADB9DC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4889" b="96000" l="3125" r="97768">
                        <a14:foregroundMark x1="3125" y1="47111" x2="3125" y2="47111"/>
                        <a14:foregroundMark x1="42857" y1="5333" x2="42857" y2="5333"/>
                        <a14:foregroundMark x1="92857" y1="48000" x2="92857" y2="48000"/>
                        <a14:foregroundMark x1="58929" y1="96000" x2="58929" y2="96000"/>
                        <a14:foregroundMark x1="97768" y1="48889" x2="97768" y2="4888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00948" y="1731466"/>
            <a:ext cx="1930924" cy="1939544"/>
          </a:xfrm>
          <a:prstGeom prst="rect">
            <a:avLst/>
          </a:prstGeom>
        </p:spPr>
      </p:pic>
      <p:pic>
        <p:nvPicPr>
          <p:cNvPr id="20" name="Рисунок 19">
            <a:extLst>
              <a:ext uri="{FF2B5EF4-FFF2-40B4-BE49-F238E27FC236}">
                <a16:creationId xmlns:a16="http://schemas.microsoft.com/office/drawing/2014/main" id="{26A44CE9-D3A7-423D-AD93-151A83D7331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4889" b="96000" l="3125" r="97768">
                        <a14:foregroundMark x1="3125" y1="47111" x2="3125" y2="47111"/>
                        <a14:foregroundMark x1="42857" y1="5333" x2="42857" y2="5333"/>
                        <a14:foregroundMark x1="92857" y1="48000" x2="92857" y2="48000"/>
                        <a14:foregroundMark x1="58929" y1="96000" x2="58929" y2="96000"/>
                        <a14:foregroundMark x1="97768" y1="48889" x2="97768" y2="4888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9541" y="1609752"/>
            <a:ext cx="1930924" cy="1939544"/>
          </a:xfrm>
          <a:prstGeom prst="rect">
            <a:avLst/>
          </a:prstGeom>
        </p:spPr>
      </p:pic>
      <p:pic>
        <p:nvPicPr>
          <p:cNvPr id="21" name="Рисунок 20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894D4B05-ABA5-4C2E-82C7-D821CD2AF8B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4889" b="96000" l="3125" r="97768">
                        <a14:foregroundMark x1="3125" y1="47111" x2="3125" y2="47111"/>
                        <a14:foregroundMark x1="42857" y1="5333" x2="42857" y2="5333"/>
                        <a14:foregroundMark x1="92857" y1="48000" x2="92857" y2="48000"/>
                        <a14:foregroundMark x1="58929" y1="96000" x2="58929" y2="96000"/>
                        <a14:foregroundMark x1="97768" y1="48889" x2="97768" y2="4888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6835" y="157866"/>
            <a:ext cx="1930924" cy="1939544"/>
          </a:xfrm>
          <a:prstGeom prst="rect">
            <a:avLst/>
          </a:prstGeom>
        </p:spPr>
      </p:pic>
      <p:pic>
        <p:nvPicPr>
          <p:cNvPr id="22" name="Рисунок 21">
            <a:extLst>
              <a:ext uri="{FF2B5EF4-FFF2-40B4-BE49-F238E27FC236}">
                <a16:creationId xmlns:a16="http://schemas.microsoft.com/office/drawing/2014/main" id="{B5A3C42E-ACB8-4B9E-AB6B-AE2D9B1F1DA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4889" b="96000" l="3125" r="97768">
                        <a14:foregroundMark x1="3125" y1="47111" x2="3125" y2="47111"/>
                        <a14:foregroundMark x1="42857" y1="5333" x2="42857" y2="5333"/>
                        <a14:foregroundMark x1="92857" y1="48000" x2="92857" y2="48000"/>
                        <a14:foregroundMark x1="58929" y1="96000" x2="58929" y2="96000"/>
                        <a14:foregroundMark x1="97768" y1="48889" x2="97768" y2="4888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6280" y="137971"/>
            <a:ext cx="1930924" cy="1939544"/>
          </a:xfrm>
          <a:prstGeom prst="rect">
            <a:avLst/>
          </a:prstGeom>
        </p:spPr>
      </p:pic>
      <p:pic>
        <p:nvPicPr>
          <p:cNvPr id="23" name="Рисунок 22">
            <a:extLst>
              <a:ext uri="{FF2B5EF4-FFF2-40B4-BE49-F238E27FC236}">
                <a16:creationId xmlns:a16="http://schemas.microsoft.com/office/drawing/2014/main" id="{69286DCB-3047-4F4B-B3CC-D50DBE2CC0E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4889" b="96000" l="3125" r="97768">
                        <a14:foregroundMark x1="3125" y1="47111" x2="3125" y2="47111"/>
                        <a14:foregroundMark x1="42857" y1="5333" x2="42857" y2="5333"/>
                        <a14:foregroundMark x1="92857" y1="48000" x2="92857" y2="48000"/>
                        <a14:foregroundMark x1="58929" y1="96000" x2="58929" y2="96000"/>
                        <a14:foregroundMark x1="97768" y1="48889" x2="97768" y2="4888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6598" y="176643"/>
            <a:ext cx="1930924" cy="1939544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31190BA-FDF3-49E2-B70C-05C2F6F2D1D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029223" y="114778"/>
            <a:ext cx="7717410" cy="1115555"/>
          </a:xfrm>
        </p:spPr>
        <p:txBody>
          <a:bodyPr>
            <a:normAutofit fontScale="90000"/>
          </a:bodyPr>
          <a:lstStyle/>
          <a:p>
            <a:r>
              <a:rPr lang="ru-RU" sz="48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«Спаси</a:t>
            </a:r>
            <a:br>
              <a:rPr lang="ru-RU" sz="48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8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Снеговика»</a:t>
            </a:r>
          </a:p>
        </p:txBody>
      </p:sp>
    </p:spTree>
    <p:extLst>
      <p:ext uri="{BB962C8B-B14F-4D97-AF65-F5344CB8AC3E}">
        <p14:creationId xmlns:p14="http://schemas.microsoft.com/office/powerpoint/2010/main" val="409519637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2326D7BC-2414-4D28-B226-480BDA9EF72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E2911896-1E17-49FF-90A6-83780147B4D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492032" y="5024486"/>
            <a:ext cx="175967" cy="233313"/>
          </a:xfrm>
        </p:spPr>
        <p:txBody>
          <a:bodyPr>
            <a:normAutofit fontScale="47500" lnSpcReduction="20000"/>
          </a:bodyPr>
          <a:lstStyle/>
          <a:p>
            <a:endParaRPr lang="ru-RU" dirty="0"/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6620CA49-AD50-4855-BB8F-6B5D5FE9829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4889" b="96000" l="3125" r="97768">
                        <a14:foregroundMark x1="3125" y1="47111" x2="3125" y2="47111"/>
                        <a14:foregroundMark x1="42857" y1="5333" x2="42857" y2="5333"/>
                        <a14:foregroundMark x1="92857" y1="48000" x2="92857" y2="48000"/>
                        <a14:foregroundMark x1="58929" y1="96000" x2="58929" y2="96000"/>
                        <a14:foregroundMark x1="97768" y1="48889" x2="97768" y2="4888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94642" y="4775198"/>
            <a:ext cx="1930924" cy="1939544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04A822D8-6942-44D8-9AF0-00C6575C869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4889" b="96000" l="3125" r="97768">
                        <a14:foregroundMark x1="3125" y1="47111" x2="3125" y2="47111"/>
                        <a14:foregroundMark x1="42857" y1="5333" x2="42857" y2="5333"/>
                        <a14:foregroundMark x1="92857" y1="48000" x2="92857" y2="48000"/>
                        <a14:foregroundMark x1="58929" y1="96000" x2="58929" y2="96000"/>
                        <a14:foregroundMark x1="97768" y1="48889" x2="97768" y2="4888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5076" y="4796742"/>
            <a:ext cx="1930924" cy="1939544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CB98438D-F2C5-4E04-9B26-3FFBA405842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4889" b="96000" l="3125" r="97768">
                        <a14:foregroundMark x1="3125" y1="47111" x2="3125" y2="47111"/>
                        <a14:foregroundMark x1="42857" y1="5333" x2="42857" y2="5333"/>
                        <a14:foregroundMark x1="92857" y1="48000" x2="92857" y2="48000"/>
                        <a14:foregroundMark x1="58929" y1="96000" x2="58929" y2="96000"/>
                        <a14:foregroundMark x1="97768" y1="48889" x2="97768" y2="4888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00948" y="4796742"/>
            <a:ext cx="1930924" cy="1939544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835613B5-56E0-41EE-9622-06C11031BD1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4889" b="96000" l="3125" r="97768">
                        <a14:foregroundMark x1="3125" y1="47111" x2="3125" y2="47111"/>
                        <a14:foregroundMark x1="42857" y1="5333" x2="42857" y2="5333"/>
                        <a14:foregroundMark x1="92857" y1="48000" x2="92857" y2="48000"/>
                        <a14:foregroundMark x1="58929" y1="96000" x2="58929" y2="96000"/>
                        <a14:foregroundMark x1="97768" y1="48889" x2="97768" y2="4888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9535" y="4796742"/>
            <a:ext cx="1930924" cy="1939544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65CC1292-1433-48EC-9BDE-0459783F3A9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4889" b="96000" l="3125" r="97768">
                        <a14:foregroundMark x1="3125" y1="47111" x2="3125" y2="47111"/>
                        <a14:foregroundMark x1="42857" y1="5333" x2="42857" y2="5333"/>
                        <a14:foregroundMark x1="92857" y1="48000" x2="92857" y2="48000"/>
                        <a14:foregroundMark x1="58929" y1="96000" x2="58929" y2="96000"/>
                        <a14:foregroundMark x1="97768" y1="48889" x2="97768" y2="4888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7741" y="4775198"/>
            <a:ext cx="1930924" cy="1939544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7ED0CE49-0FB5-407A-868A-712EE4DF2FC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4889" b="96000" l="3125" r="97768">
                        <a14:foregroundMark x1="3125" y1="47111" x2="3125" y2="47111"/>
                        <a14:foregroundMark x1="42857" y1="5333" x2="42857" y2="5333"/>
                        <a14:foregroundMark x1="92857" y1="48000" x2="92857" y2="48000"/>
                        <a14:foregroundMark x1="58929" y1="96000" x2="58929" y2="96000"/>
                        <a14:foregroundMark x1="97768" y1="48889" x2="97768" y2="4888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66401" y="4775198"/>
            <a:ext cx="1930924" cy="1939544"/>
          </a:xfrm>
          <a:prstGeom prst="rect">
            <a:avLst/>
          </a:prstGeom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FF200E03-4832-49F6-9C90-C2F3537C2AE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4889" b="96000" l="3125" r="97768">
                        <a14:foregroundMark x1="3125" y1="47111" x2="3125" y2="47111"/>
                        <a14:foregroundMark x1="42857" y1="5333" x2="42857" y2="5333"/>
                        <a14:foregroundMark x1="92857" y1="48000" x2="92857" y2="48000"/>
                        <a14:foregroundMark x1="58929" y1="96000" x2="58929" y2="96000"/>
                        <a14:foregroundMark x1="97768" y1="48889" x2="97768" y2="4888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4922" y="3201598"/>
            <a:ext cx="1930924" cy="1939544"/>
          </a:xfrm>
          <a:prstGeom prst="rect">
            <a:avLst/>
          </a:prstGeom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03057E39-B505-470F-8A0B-5E42BBCF2CE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4889" b="96000" l="3125" r="97768">
                        <a14:foregroundMark x1="3125" y1="47111" x2="3125" y2="47111"/>
                        <a14:foregroundMark x1="42857" y1="5333" x2="42857" y2="5333"/>
                        <a14:foregroundMark x1="92857" y1="48000" x2="92857" y2="48000"/>
                        <a14:foregroundMark x1="58929" y1="96000" x2="58929" y2="96000"/>
                        <a14:foregroundMark x1="97768" y1="48889" x2="97768" y2="4888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356" y="3201598"/>
            <a:ext cx="1930924" cy="1939544"/>
          </a:xfrm>
          <a:prstGeom prst="rect">
            <a:avLst/>
          </a:prstGeom>
        </p:spPr>
      </p:pic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8D9055C1-9390-4AA1-B594-A7B31ACD97E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4889" b="96000" l="3125" r="97768">
                        <a14:foregroundMark x1="3125" y1="47111" x2="3125" y2="47111"/>
                        <a14:foregroundMark x1="42857" y1="5333" x2="42857" y2="5333"/>
                        <a14:foregroundMark x1="92857" y1="48000" x2="92857" y2="48000"/>
                        <a14:foregroundMark x1="58929" y1="96000" x2="58929" y2="96000"/>
                        <a14:foregroundMark x1="97768" y1="48889" x2="97768" y2="4888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3761" y="3262455"/>
            <a:ext cx="1930924" cy="1939544"/>
          </a:xfrm>
          <a:prstGeom prst="rect">
            <a:avLst/>
          </a:prstGeom>
        </p:spPr>
      </p:pic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31702A77-9AAB-4676-8A79-793A476D009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4889" b="96000" l="3125" r="97768">
                        <a14:foregroundMark x1="3125" y1="47111" x2="3125" y2="47111"/>
                        <a14:foregroundMark x1="42857" y1="5333" x2="42857" y2="5333"/>
                        <a14:foregroundMark x1="92857" y1="48000" x2="92857" y2="48000"/>
                        <a14:foregroundMark x1="58929" y1="96000" x2="58929" y2="96000"/>
                        <a14:foregroundMark x1="97768" y1="48889" x2="97768" y2="4888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20850" y="3262455"/>
            <a:ext cx="1930924" cy="1939544"/>
          </a:xfrm>
          <a:prstGeom prst="rect">
            <a:avLst/>
          </a:prstGeom>
        </p:spPr>
      </p:pic>
      <p:pic>
        <p:nvPicPr>
          <p:cNvPr id="16" name="Рисунок 15">
            <a:extLst>
              <a:ext uri="{FF2B5EF4-FFF2-40B4-BE49-F238E27FC236}">
                <a16:creationId xmlns:a16="http://schemas.microsoft.com/office/drawing/2014/main" id="{827CA2C8-EE34-44CB-BDA2-1E3384D41D5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4889" b="96000" l="3125" r="97768">
                        <a14:foregroundMark x1="3125" y1="47111" x2="3125" y2="47111"/>
                        <a14:foregroundMark x1="42857" y1="5333" x2="42857" y2="5333"/>
                        <a14:foregroundMark x1="92857" y1="48000" x2="92857" y2="48000"/>
                        <a14:foregroundMark x1="58929" y1="96000" x2="58929" y2="96000"/>
                        <a14:foregroundMark x1="97768" y1="48889" x2="97768" y2="4888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11162" y="3240911"/>
            <a:ext cx="1930924" cy="1939544"/>
          </a:xfrm>
          <a:prstGeom prst="rect">
            <a:avLst/>
          </a:prstGeom>
        </p:spPr>
      </p:pic>
      <p:pic>
        <p:nvPicPr>
          <p:cNvPr id="20" name="Рисунок 19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26A44CE9-D3A7-423D-AD93-151A83D7331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4889" b="96000" l="3125" r="97768">
                        <a14:foregroundMark x1="3125" y1="47111" x2="3125" y2="47111"/>
                        <a14:foregroundMark x1="42857" y1="5333" x2="42857" y2="5333"/>
                        <a14:foregroundMark x1="92857" y1="48000" x2="92857" y2="48000"/>
                        <a14:foregroundMark x1="58929" y1="96000" x2="58929" y2="96000"/>
                        <a14:foregroundMark x1="97768" y1="48889" x2="97768" y2="4888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9541" y="1609752"/>
            <a:ext cx="1930924" cy="1939544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31190BA-FDF3-49E2-B70C-05C2F6F2D1D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029223" y="114778"/>
            <a:ext cx="7717410" cy="1115555"/>
          </a:xfrm>
        </p:spPr>
        <p:txBody>
          <a:bodyPr>
            <a:normAutofit fontScale="90000"/>
          </a:bodyPr>
          <a:lstStyle/>
          <a:p>
            <a:r>
              <a:rPr lang="ru-RU" sz="48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«Спаси</a:t>
            </a:r>
            <a:br>
              <a:rPr lang="ru-RU" sz="48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8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Снеговика»</a:t>
            </a:r>
          </a:p>
        </p:txBody>
      </p:sp>
    </p:spTree>
    <p:extLst>
      <p:ext uri="{BB962C8B-B14F-4D97-AF65-F5344CB8AC3E}">
        <p14:creationId xmlns:p14="http://schemas.microsoft.com/office/powerpoint/2010/main" val="57659680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2326D7BC-2414-4D28-B226-480BDA9EF72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31190BA-FDF3-49E2-B70C-05C2F6F2D1D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797485" y="-433634"/>
            <a:ext cx="7717410" cy="1115555"/>
          </a:xfrm>
        </p:spPr>
        <p:txBody>
          <a:bodyPr>
            <a:normAutofit/>
          </a:bodyPr>
          <a:lstStyle/>
          <a:p>
            <a:endParaRPr lang="ru-RU" sz="4800" dirty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E2911896-1E17-49FF-90A6-83780147B4D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492032" y="5024486"/>
            <a:ext cx="175967" cy="233313"/>
          </a:xfrm>
        </p:spPr>
        <p:txBody>
          <a:bodyPr>
            <a:normAutofit fontScale="47500" lnSpcReduction="20000"/>
          </a:bodyPr>
          <a:lstStyle/>
          <a:p>
            <a:endParaRPr lang="ru-RU" dirty="0"/>
          </a:p>
        </p:txBody>
      </p:sp>
      <p:sp>
        <p:nvSpPr>
          <p:cNvPr id="4" name="Взрыв: 8 точек 3">
            <a:extLst>
              <a:ext uri="{FF2B5EF4-FFF2-40B4-BE49-F238E27FC236}">
                <a16:creationId xmlns:a16="http://schemas.microsoft.com/office/drawing/2014/main" id="{BC62830E-C978-404D-8602-644DA07F7DE1}"/>
              </a:ext>
            </a:extLst>
          </p:cNvPr>
          <p:cNvSpPr/>
          <p:nvPr/>
        </p:nvSpPr>
        <p:spPr>
          <a:xfrm>
            <a:off x="4963829" y="4418639"/>
            <a:ext cx="2281287" cy="1961955"/>
          </a:xfrm>
          <a:prstGeom prst="irregularSeal1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</a:p>
        </p:txBody>
      </p:sp>
      <p:sp>
        <p:nvSpPr>
          <p:cNvPr id="11" name="Взрыв: 8 точек 10">
            <a:extLst>
              <a:ext uri="{FF2B5EF4-FFF2-40B4-BE49-F238E27FC236}">
                <a16:creationId xmlns:a16="http://schemas.microsoft.com/office/drawing/2014/main" id="{97B28B5F-E8AA-419E-80C2-F3CE628B3147}"/>
              </a:ext>
            </a:extLst>
          </p:cNvPr>
          <p:cNvSpPr/>
          <p:nvPr/>
        </p:nvSpPr>
        <p:spPr>
          <a:xfrm>
            <a:off x="3459637" y="1019684"/>
            <a:ext cx="5272726" cy="3269901"/>
          </a:xfrm>
          <a:prstGeom prst="irregularSeal1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6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4-2=</a:t>
            </a:r>
          </a:p>
        </p:txBody>
      </p:sp>
      <p:sp>
        <p:nvSpPr>
          <p:cNvPr id="12" name="Взрыв: 8 точек 11">
            <a:hlinkClick r:id="" action="ppaction://hlinkshowjump?jump=nextslide">
              <a:snd r:embed="rId3" name="applause.wav"/>
            </a:hlinkClick>
            <a:extLst>
              <a:ext uri="{FF2B5EF4-FFF2-40B4-BE49-F238E27FC236}">
                <a16:creationId xmlns:a16="http://schemas.microsoft.com/office/drawing/2014/main" id="{B957D933-D951-46AB-919E-47E77527A63A}"/>
              </a:ext>
            </a:extLst>
          </p:cNvPr>
          <p:cNvSpPr/>
          <p:nvPr/>
        </p:nvSpPr>
        <p:spPr>
          <a:xfrm>
            <a:off x="7907516" y="4418639"/>
            <a:ext cx="2281287" cy="1961955"/>
          </a:xfrm>
          <a:prstGeom prst="irregularSeal1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</a:p>
        </p:txBody>
      </p:sp>
      <p:sp>
        <p:nvSpPr>
          <p:cNvPr id="13" name="Взрыв: 8 точек 12">
            <a:extLst>
              <a:ext uri="{FF2B5EF4-FFF2-40B4-BE49-F238E27FC236}">
                <a16:creationId xmlns:a16="http://schemas.microsoft.com/office/drawing/2014/main" id="{DECA5C84-0C7F-45FE-A30F-3A81EBE72B05}"/>
              </a:ext>
            </a:extLst>
          </p:cNvPr>
          <p:cNvSpPr/>
          <p:nvPr/>
        </p:nvSpPr>
        <p:spPr>
          <a:xfrm>
            <a:off x="1659173" y="4418639"/>
            <a:ext cx="2281287" cy="1961955"/>
          </a:xfrm>
          <a:prstGeom prst="irregularSeal1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16868002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1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1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3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4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5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  <p:bldLst>
      <p:bldP spid="4" grpId="0" animBg="1"/>
      <p:bldP spid="12" grpId="0" animBg="1"/>
      <p:bldP spid="13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2326D7BC-2414-4D28-B226-480BDA9EF72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31190BA-FDF3-49E2-B70C-05C2F6F2D1D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797485" y="-433634"/>
            <a:ext cx="7717410" cy="1115555"/>
          </a:xfrm>
        </p:spPr>
        <p:txBody>
          <a:bodyPr>
            <a:normAutofit/>
          </a:bodyPr>
          <a:lstStyle/>
          <a:p>
            <a:endParaRPr lang="ru-RU" sz="4800" dirty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E2911896-1E17-49FF-90A6-83780147B4D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492032" y="5024486"/>
            <a:ext cx="175967" cy="233313"/>
          </a:xfrm>
        </p:spPr>
        <p:txBody>
          <a:bodyPr>
            <a:normAutofit fontScale="47500" lnSpcReduction="20000"/>
          </a:bodyPr>
          <a:lstStyle/>
          <a:p>
            <a:endParaRPr lang="ru-RU" dirty="0"/>
          </a:p>
        </p:txBody>
      </p:sp>
      <p:sp>
        <p:nvSpPr>
          <p:cNvPr id="11" name="Взрыв: 8 точек 10">
            <a:extLst>
              <a:ext uri="{FF2B5EF4-FFF2-40B4-BE49-F238E27FC236}">
                <a16:creationId xmlns:a16="http://schemas.microsoft.com/office/drawing/2014/main" id="{97B28B5F-E8AA-419E-80C2-F3CE628B3147}"/>
              </a:ext>
            </a:extLst>
          </p:cNvPr>
          <p:cNvSpPr/>
          <p:nvPr/>
        </p:nvSpPr>
        <p:spPr>
          <a:xfrm>
            <a:off x="2910918" y="1680608"/>
            <a:ext cx="6370164" cy="4178704"/>
          </a:xfrm>
          <a:prstGeom prst="irregularSeal1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6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4-2=2</a:t>
            </a:r>
          </a:p>
        </p:txBody>
      </p:sp>
    </p:spTree>
    <p:extLst>
      <p:ext uri="{BB962C8B-B14F-4D97-AF65-F5344CB8AC3E}">
        <p14:creationId xmlns:p14="http://schemas.microsoft.com/office/powerpoint/2010/main" val="193797283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2326D7BC-2414-4D28-B226-480BDA9EF72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E2911896-1E17-49FF-90A6-83780147B4D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492032" y="5024486"/>
            <a:ext cx="175967" cy="233313"/>
          </a:xfrm>
        </p:spPr>
        <p:txBody>
          <a:bodyPr>
            <a:normAutofit fontScale="47500" lnSpcReduction="20000"/>
          </a:bodyPr>
          <a:lstStyle/>
          <a:p>
            <a:endParaRPr lang="ru-RU" dirty="0"/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6620CA49-AD50-4855-BB8F-6B5D5FE9829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4889" b="96000" l="3125" r="97768">
                        <a14:foregroundMark x1="3125" y1="47111" x2="3125" y2="47111"/>
                        <a14:foregroundMark x1="42857" y1="5333" x2="42857" y2="5333"/>
                        <a14:foregroundMark x1="92857" y1="48000" x2="92857" y2="48000"/>
                        <a14:foregroundMark x1="58929" y1="96000" x2="58929" y2="96000"/>
                        <a14:foregroundMark x1="97768" y1="48889" x2="97768" y2="4888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94642" y="4775198"/>
            <a:ext cx="1930924" cy="1939544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04A822D8-6942-44D8-9AF0-00C6575C869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4889" b="96000" l="3125" r="97768">
                        <a14:foregroundMark x1="3125" y1="47111" x2="3125" y2="47111"/>
                        <a14:foregroundMark x1="42857" y1="5333" x2="42857" y2="5333"/>
                        <a14:foregroundMark x1="92857" y1="48000" x2="92857" y2="48000"/>
                        <a14:foregroundMark x1="58929" y1="96000" x2="58929" y2="96000"/>
                        <a14:foregroundMark x1="97768" y1="48889" x2="97768" y2="4888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5076" y="4796742"/>
            <a:ext cx="1930924" cy="1939544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CB98438D-F2C5-4E04-9B26-3FFBA405842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4889" b="96000" l="3125" r="97768">
                        <a14:foregroundMark x1="3125" y1="47111" x2="3125" y2="47111"/>
                        <a14:foregroundMark x1="42857" y1="5333" x2="42857" y2="5333"/>
                        <a14:foregroundMark x1="92857" y1="48000" x2="92857" y2="48000"/>
                        <a14:foregroundMark x1="58929" y1="96000" x2="58929" y2="96000"/>
                        <a14:foregroundMark x1="97768" y1="48889" x2="97768" y2="4888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00948" y="4796742"/>
            <a:ext cx="1930924" cy="1939544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835613B5-56E0-41EE-9622-06C11031BD1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4889" b="96000" l="3125" r="97768">
                        <a14:foregroundMark x1="3125" y1="47111" x2="3125" y2="47111"/>
                        <a14:foregroundMark x1="42857" y1="5333" x2="42857" y2="5333"/>
                        <a14:foregroundMark x1="92857" y1="48000" x2="92857" y2="48000"/>
                        <a14:foregroundMark x1="58929" y1="96000" x2="58929" y2="96000"/>
                        <a14:foregroundMark x1="97768" y1="48889" x2="97768" y2="4888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9535" y="4796742"/>
            <a:ext cx="1930924" cy="1939544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65CC1292-1433-48EC-9BDE-0459783F3A9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4889" b="96000" l="3125" r="97768">
                        <a14:foregroundMark x1="3125" y1="47111" x2="3125" y2="47111"/>
                        <a14:foregroundMark x1="42857" y1="5333" x2="42857" y2="5333"/>
                        <a14:foregroundMark x1="92857" y1="48000" x2="92857" y2="48000"/>
                        <a14:foregroundMark x1="58929" y1="96000" x2="58929" y2="96000"/>
                        <a14:foregroundMark x1="97768" y1="48889" x2="97768" y2="4888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7741" y="4775198"/>
            <a:ext cx="1930924" cy="1939544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7ED0CE49-0FB5-407A-868A-712EE4DF2FC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4889" b="96000" l="3125" r="97768">
                        <a14:foregroundMark x1="3125" y1="47111" x2="3125" y2="47111"/>
                        <a14:foregroundMark x1="42857" y1="5333" x2="42857" y2="5333"/>
                        <a14:foregroundMark x1="92857" y1="48000" x2="92857" y2="48000"/>
                        <a14:foregroundMark x1="58929" y1="96000" x2="58929" y2="96000"/>
                        <a14:foregroundMark x1="97768" y1="48889" x2="97768" y2="4888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66401" y="4775198"/>
            <a:ext cx="1930924" cy="1939544"/>
          </a:xfrm>
          <a:prstGeom prst="rect">
            <a:avLst/>
          </a:prstGeom>
        </p:spPr>
      </p:pic>
      <p:pic>
        <p:nvPicPr>
          <p:cNvPr id="12" name="Рисунок 11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FF200E03-4832-49F6-9C90-C2F3537C2AE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4889" b="96000" l="3125" r="97768">
                        <a14:foregroundMark x1="3125" y1="47111" x2="3125" y2="47111"/>
                        <a14:foregroundMark x1="42857" y1="5333" x2="42857" y2="5333"/>
                        <a14:foregroundMark x1="92857" y1="48000" x2="92857" y2="48000"/>
                        <a14:foregroundMark x1="58929" y1="96000" x2="58929" y2="96000"/>
                        <a14:foregroundMark x1="97768" y1="48889" x2="97768" y2="4888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4922" y="3201598"/>
            <a:ext cx="1930924" cy="1939544"/>
          </a:xfrm>
          <a:prstGeom prst="rect">
            <a:avLst/>
          </a:prstGeom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03057E39-B505-470F-8A0B-5E42BBCF2CE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4889" b="96000" l="3125" r="97768">
                        <a14:foregroundMark x1="3125" y1="47111" x2="3125" y2="47111"/>
                        <a14:foregroundMark x1="42857" y1="5333" x2="42857" y2="5333"/>
                        <a14:foregroundMark x1="92857" y1="48000" x2="92857" y2="48000"/>
                        <a14:foregroundMark x1="58929" y1="96000" x2="58929" y2="96000"/>
                        <a14:foregroundMark x1="97768" y1="48889" x2="97768" y2="4888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356" y="3201598"/>
            <a:ext cx="1930924" cy="1939544"/>
          </a:xfrm>
          <a:prstGeom prst="rect">
            <a:avLst/>
          </a:prstGeom>
        </p:spPr>
      </p:pic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8D9055C1-9390-4AA1-B594-A7B31ACD97E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4889" b="96000" l="3125" r="97768">
                        <a14:foregroundMark x1="3125" y1="47111" x2="3125" y2="47111"/>
                        <a14:foregroundMark x1="42857" y1="5333" x2="42857" y2="5333"/>
                        <a14:foregroundMark x1="92857" y1="48000" x2="92857" y2="48000"/>
                        <a14:foregroundMark x1="58929" y1="96000" x2="58929" y2="96000"/>
                        <a14:foregroundMark x1="97768" y1="48889" x2="97768" y2="4888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3761" y="3262455"/>
            <a:ext cx="1930924" cy="1939544"/>
          </a:xfrm>
          <a:prstGeom prst="rect">
            <a:avLst/>
          </a:prstGeom>
        </p:spPr>
      </p:pic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31702A77-9AAB-4676-8A79-793A476D009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4889" b="96000" l="3125" r="97768">
                        <a14:foregroundMark x1="3125" y1="47111" x2="3125" y2="47111"/>
                        <a14:foregroundMark x1="42857" y1="5333" x2="42857" y2="5333"/>
                        <a14:foregroundMark x1="92857" y1="48000" x2="92857" y2="48000"/>
                        <a14:foregroundMark x1="58929" y1="96000" x2="58929" y2="96000"/>
                        <a14:foregroundMark x1="97768" y1="48889" x2="97768" y2="4888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20850" y="3262455"/>
            <a:ext cx="1930924" cy="1939544"/>
          </a:xfrm>
          <a:prstGeom prst="rect">
            <a:avLst/>
          </a:prstGeom>
        </p:spPr>
      </p:pic>
      <p:pic>
        <p:nvPicPr>
          <p:cNvPr id="16" name="Рисунок 15">
            <a:extLst>
              <a:ext uri="{FF2B5EF4-FFF2-40B4-BE49-F238E27FC236}">
                <a16:creationId xmlns:a16="http://schemas.microsoft.com/office/drawing/2014/main" id="{827CA2C8-EE34-44CB-BDA2-1E3384D41D5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4889" b="96000" l="3125" r="97768">
                        <a14:foregroundMark x1="3125" y1="47111" x2="3125" y2="47111"/>
                        <a14:foregroundMark x1="42857" y1="5333" x2="42857" y2="5333"/>
                        <a14:foregroundMark x1="92857" y1="48000" x2="92857" y2="48000"/>
                        <a14:foregroundMark x1="58929" y1="96000" x2="58929" y2="96000"/>
                        <a14:foregroundMark x1="97768" y1="48889" x2="97768" y2="4888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11162" y="3240911"/>
            <a:ext cx="1930924" cy="1939544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31190BA-FDF3-49E2-B70C-05C2F6F2D1D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029223" y="114778"/>
            <a:ext cx="7717410" cy="1115555"/>
          </a:xfrm>
        </p:spPr>
        <p:txBody>
          <a:bodyPr>
            <a:normAutofit fontScale="90000"/>
          </a:bodyPr>
          <a:lstStyle/>
          <a:p>
            <a:r>
              <a:rPr lang="ru-RU" sz="48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«Спаси</a:t>
            </a:r>
            <a:br>
              <a:rPr lang="ru-RU" sz="48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8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Снеговика»</a:t>
            </a:r>
          </a:p>
        </p:txBody>
      </p:sp>
    </p:spTree>
    <p:extLst>
      <p:ext uri="{BB962C8B-B14F-4D97-AF65-F5344CB8AC3E}">
        <p14:creationId xmlns:p14="http://schemas.microsoft.com/office/powerpoint/2010/main" val="412980832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2326D7BC-2414-4D28-B226-480BDA9EF72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31190BA-FDF3-49E2-B70C-05C2F6F2D1D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797485" y="-433634"/>
            <a:ext cx="7717410" cy="1115555"/>
          </a:xfrm>
        </p:spPr>
        <p:txBody>
          <a:bodyPr>
            <a:normAutofit/>
          </a:bodyPr>
          <a:lstStyle/>
          <a:p>
            <a:endParaRPr lang="ru-RU" sz="4800" dirty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E2911896-1E17-49FF-90A6-83780147B4D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492032" y="5024486"/>
            <a:ext cx="175967" cy="233313"/>
          </a:xfrm>
        </p:spPr>
        <p:txBody>
          <a:bodyPr>
            <a:normAutofit fontScale="47500" lnSpcReduction="20000"/>
          </a:bodyPr>
          <a:lstStyle/>
          <a:p>
            <a:endParaRPr lang="ru-RU" dirty="0"/>
          </a:p>
        </p:txBody>
      </p:sp>
      <p:sp>
        <p:nvSpPr>
          <p:cNvPr id="4" name="Взрыв: 8 точек 3">
            <a:extLst>
              <a:ext uri="{FF2B5EF4-FFF2-40B4-BE49-F238E27FC236}">
                <a16:creationId xmlns:a16="http://schemas.microsoft.com/office/drawing/2014/main" id="{BC62830E-C978-404D-8602-644DA07F7DE1}"/>
              </a:ext>
            </a:extLst>
          </p:cNvPr>
          <p:cNvSpPr/>
          <p:nvPr/>
        </p:nvSpPr>
        <p:spPr>
          <a:xfrm>
            <a:off x="8047459" y="4494839"/>
            <a:ext cx="2281287" cy="1961955"/>
          </a:xfrm>
          <a:prstGeom prst="irregularSeal1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</a:p>
        </p:txBody>
      </p:sp>
      <p:sp>
        <p:nvSpPr>
          <p:cNvPr id="11" name="Взрыв: 8 точек 10">
            <a:extLst>
              <a:ext uri="{FF2B5EF4-FFF2-40B4-BE49-F238E27FC236}">
                <a16:creationId xmlns:a16="http://schemas.microsoft.com/office/drawing/2014/main" id="{97B28B5F-E8AA-419E-80C2-F3CE628B3147}"/>
              </a:ext>
            </a:extLst>
          </p:cNvPr>
          <p:cNvSpPr/>
          <p:nvPr/>
        </p:nvSpPr>
        <p:spPr>
          <a:xfrm>
            <a:off x="3459637" y="1019684"/>
            <a:ext cx="5272726" cy="3269901"/>
          </a:xfrm>
          <a:prstGeom prst="irregularSeal1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6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8-2=</a:t>
            </a:r>
          </a:p>
        </p:txBody>
      </p:sp>
      <p:sp>
        <p:nvSpPr>
          <p:cNvPr id="12" name="Взрыв: 8 точек 11">
            <a:hlinkClick r:id="" action="ppaction://hlinkshowjump?jump=nextslide">
              <a:snd r:embed="rId3" name="applause.wav"/>
            </a:hlinkClick>
            <a:extLst>
              <a:ext uri="{FF2B5EF4-FFF2-40B4-BE49-F238E27FC236}">
                <a16:creationId xmlns:a16="http://schemas.microsoft.com/office/drawing/2014/main" id="{B957D933-D951-46AB-919E-47E77527A63A}"/>
              </a:ext>
            </a:extLst>
          </p:cNvPr>
          <p:cNvSpPr/>
          <p:nvPr/>
        </p:nvSpPr>
        <p:spPr>
          <a:xfrm>
            <a:off x="4853316" y="4490125"/>
            <a:ext cx="2281287" cy="1961955"/>
          </a:xfrm>
          <a:prstGeom prst="irregularSeal1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</a:p>
        </p:txBody>
      </p:sp>
      <p:sp>
        <p:nvSpPr>
          <p:cNvPr id="13" name="Взрыв: 8 точек 12">
            <a:extLst>
              <a:ext uri="{FF2B5EF4-FFF2-40B4-BE49-F238E27FC236}">
                <a16:creationId xmlns:a16="http://schemas.microsoft.com/office/drawing/2014/main" id="{DECA5C84-0C7F-45FE-A30F-3A81EBE72B05}"/>
              </a:ext>
            </a:extLst>
          </p:cNvPr>
          <p:cNvSpPr/>
          <p:nvPr/>
        </p:nvSpPr>
        <p:spPr>
          <a:xfrm>
            <a:off x="1659173" y="4418639"/>
            <a:ext cx="2281287" cy="1961955"/>
          </a:xfrm>
          <a:prstGeom prst="irregularSeal1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18048889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1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1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3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4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5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  <p:bldLst>
      <p:bldP spid="4" grpId="0" animBg="1"/>
      <p:bldP spid="12" grpId="0" animBg="1"/>
      <p:bldP spid="13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2326D7BC-2414-4D28-B226-480BDA9EF72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31190BA-FDF3-49E2-B70C-05C2F6F2D1D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797485" y="-433634"/>
            <a:ext cx="7717410" cy="1115555"/>
          </a:xfrm>
        </p:spPr>
        <p:txBody>
          <a:bodyPr>
            <a:normAutofit/>
          </a:bodyPr>
          <a:lstStyle/>
          <a:p>
            <a:endParaRPr lang="ru-RU" sz="4800" dirty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E2911896-1E17-49FF-90A6-83780147B4D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492032" y="5024486"/>
            <a:ext cx="175967" cy="233313"/>
          </a:xfrm>
        </p:spPr>
        <p:txBody>
          <a:bodyPr>
            <a:normAutofit fontScale="47500" lnSpcReduction="20000"/>
          </a:bodyPr>
          <a:lstStyle/>
          <a:p>
            <a:endParaRPr lang="ru-RU" dirty="0"/>
          </a:p>
        </p:txBody>
      </p:sp>
      <p:sp>
        <p:nvSpPr>
          <p:cNvPr id="11" name="Взрыв: 8 точек 10">
            <a:extLst>
              <a:ext uri="{FF2B5EF4-FFF2-40B4-BE49-F238E27FC236}">
                <a16:creationId xmlns:a16="http://schemas.microsoft.com/office/drawing/2014/main" id="{97B28B5F-E8AA-419E-80C2-F3CE628B3147}"/>
              </a:ext>
            </a:extLst>
          </p:cNvPr>
          <p:cNvSpPr/>
          <p:nvPr/>
        </p:nvSpPr>
        <p:spPr>
          <a:xfrm>
            <a:off x="2910918" y="1680608"/>
            <a:ext cx="6370164" cy="4178704"/>
          </a:xfrm>
          <a:prstGeom prst="irregularSeal1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6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8-2=6</a:t>
            </a:r>
          </a:p>
        </p:txBody>
      </p:sp>
    </p:spTree>
    <p:extLst>
      <p:ext uri="{BB962C8B-B14F-4D97-AF65-F5344CB8AC3E}">
        <p14:creationId xmlns:p14="http://schemas.microsoft.com/office/powerpoint/2010/main" val="337869705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2326D7BC-2414-4D28-B226-480BDA9EF72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E2911896-1E17-49FF-90A6-83780147B4D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492032" y="5024486"/>
            <a:ext cx="175967" cy="233313"/>
          </a:xfrm>
        </p:spPr>
        <p:txBody>
          <a:bodyPr>
            <a:normAutofit fontScale="47500" lnSpcReduction="20000"/>
          </a:bodyPr>
          <a:lstStyle/>
          <a:p>
            <a:endParaRPr lang="ru-RU" dirty="0"/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6620CA49-AD50-4855-BB8F-6B5D5FE9829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4889" b="96000" l="3125" r="97768">
                        <a14:foregroundMark x1="3125" y1="47111" x2="3125" y2="47111"/>
                        <a14:foregroundMark x1="42857" y1="5333" x2="42857" y2="5333"/>
                        <a14:foregroundMark x1="92857" y1="48000" x2="92857" y2="48000"/>
                        <a14:foregroundMark x1="58929" y1="96000" x2="58929" y2="96000"/>
                        <a14:foregroundMark x1="97768" y1="48889" x2="97768" y2="4888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94642" y="4775198"/>
            <a:ext cx="1930924" cy="1939544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04A822D8-6942-44D8-9AF0-00C6575C869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4889" b="96000" l="3125" r="97768">
                        <a14:foregroundMark x1="3125" y1="47111" x2="3125" y2="47111"/>
                        <a14:foregroundMark x1="42857" y1="5333" x2="42857" y2="5333"/>
                        <a14:foregroundMark x1="92857" y1="48000" x2="92857" y2="48000"/>
                        <a14:foregroundMark x1="58929" y1="96000" x2="58929" y2="96000"/>
                        <a14:foregroundMark x1="97768" y1="48889" x2="97768" y2="4888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5076" y="4796742"/>
            <a:ext cx="1930924" cy="1939544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CB98438D-F2C5-4E04-9B26-3FFBA405842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4889" b="96000" l="3125" r="97768">
                        <a14:foregroundMark x1="3125" y1="47111" x2="3125" y2="47111"/>
                        <a14:foregroundMark x1="42857" y1="5333" x2="42857" y2="5333"/>
                        <a14:foregroundMark x1="92857" y1="48000" x2="92857" y2="48000"/>
                        <a14:foregroundMark x1="58929" y1="96000" x2="58929" y2="96000"/>
                        <a14:foregroundMark x1="97768" y1="48889" x2="97768" y2="4888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00948" y="4796742"/>
            <a:ext cx="1930924" cy="1939544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835613B5-56E0-41EE-9622-06C11031BD1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4889" b="96000" l="3125" r="97768">
                        <a14:foregroundMark x1="3125" y1="47111" x2="3125" y2="47111"/>
                        <a14:foregroundMark x1="42857" y1="5333" x2="42857" y2="5333"/>
                        <a14:foregroundMark x1="92857" y1="48000" x2="92857" y2="48000"/>
                        <a14:foregroundMark x1="58929" y1="96000" x2="58929" y2="96000"/>
                        <a14:foregroundMark x1="97768" y1="48889" x2="97768" y2="4888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9535" y="4796742"/>
            <a:ext cx="1930924" cy="1939544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65CC1292-1433-48EC-9BDE-0459783F3A9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4889" b="96000" l="3125" r="97768">
                        <a14:foregroundMark x1="3125" y1="47111" x2="3125" y2="47111"/>
                        <a14:foregroundMark x1="42857" y1="5333" x2="42857" y2="5333"/>
                        <a14:foregroundMark x1="92857" y1="48000" x2="92857" y2="48000"/>
                        <a14:foregroundMark x1="58929" y1="96000" x2="58929" y2="96000"/>
                        <a14:foregroundMark x1="97768" y1="48889" x2="97768" y2="4888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7741" y="4775198"/>
            <a:ext cx="1930924" cy="1939544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7ED0CE49-0FB5-407A-868A-712EE4DF2FC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4889" b="96000" l="3125" r="97768">
                        <a14:foregroundMark x1="3125" y1="47111" x2="3125" y2="47111"/>
                        <a14:foregroundMark x1="42857" y1="5333" x2="42857" y2="5333"/>
                        <a14:foregroundMark x1="92857" y1="48000" x2="92857" y2="48000"/>
                        <a14:foregroundMark x1="58929" y1="96000" x2="58929" y2="96000"/>
                        <a14:foregroundMark x1="97768" y1="48889" x2="97768" y2="4888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66401" y="4775198"/>
            <a:ext cx="1930924" cy="1939544"/>
          </a:xfrm>
          <a:prstGeom prst="rect">
            <a:avLst/>
          </a:prstGeom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03057E39-B505-470F-8A0B-5E42BBCF2CE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4889" b="96000" l="3125" r="97768">
                        <a14:foregroundMark x1="3125" y1="47111" x2="3125" y2="47111"/>
                        <a14:foregroundMark x1="42857" y1="5333" x2="42857" y2="5333"/>
                        <a14:foregroundMark x1="92857" y1="48000" x2="92857" y2="48000"/>
                        <a14:foregroundMark x1="58929" y1="96000" x2="58929" y2="96000"/>
                        <a14:foregroundMark x1="97768" y1="48889" x2="97768" y2="4888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356" y="3201598"/>
            <a:ext cx="1930924" cy="1939544"/>
          </a:xfrm>
          <a:prstGeom prst="rect">
            <a:avLst/>
          </a:prstGeom>
        </p:spPr>
      </p:pic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8D9055C1-9390-4AA1-B594-A7B31ACD97E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4889" b="96000" l="3125" r="97768">
                        <a14:foregroundMark x1="3125" y1="47111" x2="3125" y2="47111"/>
                        <a14:foregroundMark x1="42857" y1="5333" x2="42857" y2="5333"/>
                        <a14:foregroundMark x1="92857" y1="48000" x2="92857" y2="48000"/>
                        <a14:foregroundMark x1="58929" y1="96000" x2="58929" y2="96000"/>
                        <a14:foregroundMark x1="97768" y1="48889" x2="97768" y2="4888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3761" y="3262455"/>
            <a:ext cx="1930924" cy="1939544"/>
          </a:xfrm>
          <a:prstGeom prst="rect">
            <a:avLst/>
          </a:prstGeom>
        </p:spPr>
      </p:pic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31702A77-9AAB-4676-8A79-793A476D009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4889" b="96000" l="3125" r="97768">
                        <a14:foregroundMark x1="3125" y1="47111" x2="3125" y2="47111"/>
                        <a14:foregroundMark x1="42857" y1="5333" x2="42857" y2="5333"/>
                        <a14:foregroundMark x1="92857" y1="48000" x2="92857" y2="48000"/>
                        <a14:foregroundMark x1="58929" y1="96000" x2="58929" y2="96000"/>
                        <a14:foregroundMark x1="97768" y1="48889" x2="97768" y2="4888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20850" y="3262455"/>
            <a:ext cx="1930924" cy="1939544"/>
          </a:xfrm>
          <a:prstGeom prst="rect">
            <a:avLst/>
          </a:prstGeom>
        </p:spPr>
      </p:pic>
      <p:pic>
        <p:nvPicPr>
          <p:cNvPr id="16" name="Рисунок 15">
            <a:extLst>
              <a:ext uri="{FF2B5EF4-FFF2-40B4-BE49-F238E27FC236}">
                <a16:creationId xmlns:a16="http://schemas.microsoft.com/office/drawing/2014/main" id="{827CA2C8-EE34-44CB-BDA2-1E3384D41D5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4889" b="96000" l="3125" r="97768">
                        <a14:foregroundMark x1="3125" y1="47111" x2="3125" y2="47111"/>
                        <a14:foregroundMark x1="42857" y1="5333" x2="42857" y2="5333"/>
                        <a14:foregroundMark x1="92857" y1="48000" x2="92857" y2="48000"/>
                        <a14:foregroundMark x1="58929" y1="96000" x2="58929" y2="96000"/>
                        <a14:foregroundMark x1="97768" y1="48889" x2="97768" y2="4888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11162" y="3240911"/>
            <a:ext cx="1930924" cy="1939544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31190BA-FDF3-49E2-B70C-05C2F6F2D1D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029223" y="114778"/>
            <a:ext cx="7717410" cy="1115555"/>
          </a:xfrm>
        </p:spPr>
        <p:txBody>
          <a:bodyPr>
            <a:normAutofit fontScale="90000"/>
          </a:bodyPr>
          <a:lstStyle/>
          <a:p>
            <a:r>
              <a:rPr lang="ru-RU" sz="48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«Спаси</a:t>
            </a:r>
            <a:br>
              <a:rPr lang="ru-RU" sz="48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8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Снеговика»</a:t>
            </a:r>
          </a:p>
        </p:txBody>
      </p:sp>
    </p:spTree>
    <p:extLst>
      <p:ext uri="{BB962C8B-B14F-4D97-AF65-F5344CB8AC3E}">
        <p14:creationId xmlns:p14="http://schemas.microsoft.com/office/powerpoint/2010/main" val="110329269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2326D7BC-2414-4D28-B226-480BDA9EF72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31190BA-FDF3-49E2-B70C-05C2F6F2D1D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797485" y="-433634"/>
            <a:ext cx="7717410" cy="1115555"/>
          </a:xfrm>
        </p:spPr>
        <p:txBody>
          <a:bodyPr>
            <a:normAutofit/>
          </a:bodyPr>
          <a:lstStyle/>
          <a:p>
            <a:endParaRPr lang="ru-RU" sz="4800" dirty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E2911896-1E17-49FF-90A6-83780147B4D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492032" y="5024486"/>
            <a:ext cx="175967" cy="233313"/>
          </a:xfrm>
        </p:spPr>
        <p:txBody>
          <a:bodyPr>
            <a:normAutofit fontScale="47500" lnSpcReduction="20000"/>
          </a:bodyPr>
          <a:lstStyle/>
          <a:p>
            <a:endParaRPr lang="ru-RU" dirty="0"/>
          </a:p>
        </p:txBody>
      </p:sp>
      <p:sp>
        <p:nvSpPr>
          <p:cNvPr id="4" name="Взрыв: 8 точек 3">
            <a:extLst>
              <a:ext uri="{FF2B5EF4-FFF2-40B4-BE49-F238E27FC236}">
                <a16:creationId xmlns:a16="http://schemas.microsoft.com/office/drawing/2014/main" id="{BC62830E-C978-404D-8602-644DA07F7DE1}"/>
              </a:ext>
            </a:extLst>
          </p:cNvPr>
          <p:cNvSpPr/>
          <p:nvPr/>
        </p:nvSpPr>
        <p:spPr>
          <a:xfrm>
            <a:off x="8047459" y="4494839"/>
            <a:ext cx="2281287" cy="1961955"/>
          </a:xfrm>
          <a:prstGeom prst="irregularSeal1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</a:p>
        </p:txBody>
      </p:sp>
      <p:sp>
        <p:nvSpPr>
          <p:cNvPr id="11" name="Взрыв: 8 точек 10">
            <a:extLst>
              <a:ext uri="{FF2B5EF4-FFF2-40B4-BE49-F238E27FC236}">
                <a16:creationId xmlns:a16="http://schemas.microsoft.com/office/drawing/2014/main" id="{97B28B5F-E8AA-419E-80C2-F3CE628B3147}"/>
              </a:ext>
            </a:extLst>
          </p:cNvPr>
          <p:cNvSpPr/>
          <p:nvPr/>
        </p:nvSpPr>
        <p:spPr>
          <a:xfrm>
            <a:off x="3459637" y="1019684"/>
            <a:ext cx="5272726" cy="3269901"/>
          </a:xfrm>
          <a:prstGeom prst="irregularSeal1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6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3+2=</a:t>
            </a:r>
          </a:p>
        </p:txBody>
      </p:sp>
      <p:sp>
        <p:nvSpPr>
          <p:cNvPr id="12" name="Взрыв: 8 точек 11">
            <a:hlinkClick r:id="" action="ppaction://hlinkshowjump?jump=nextslide">
              <a:snd r:embed="rId3" name="applause.wav"/>
            </a:hlinkClick>
            <a:extLst>
              <a:ext uri="{FF2B5EF4-FFF2-40B4-BE49-F238E27FC236}">
                <a16:creationId xmlns:a16="http://schemas.microsoft.com/office/drawing/2014/main" id="{B957D933-D951-46AB-919E-47E77527A63A}"/>
              </a:ext>
            </a:extLst>
          </p:cNvPr>
          <p:cNvSpPr/>
          <p:nvPr/>
        </p:nvSpPr>
        <p:spPr>
          <a:xfrm>
            <a:off x="1951458" y="4494838"/>
            <a:ext cx="2281287" cy="1961955"/>
          </a:xfrm>
          <a:prstGeom prst="irregularSeal1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</a:p>
        </p:txBody>
      </p:sp>
      <p:sp>
        <p:nvSpPr>
          <p:cNvPr id="13" name="Взрыв: 8 точек 12">
            <a:extLst>
              <a:ext uri="{FF2B5EF4-FFF2-40B4-BE49-F238E27FC236}">
                <a16:creationId xmlns:a16="http://schemas.microsoft.com/office/drawing/2014/main" id="{DECA5C84-0C7F-45FE-A30F-3A81EBE72B05}"/>
              </a:ext>
            </a:extLst>
          </p:cNvPr>
          <p:cNvSpPr/>
          <p:nvPr/>
        </p:nvSpPr>
        <p:spPr>
          <a:xfrm>
            <a:off x="4955356" y="4527800"/>
            <a:ext cx="2281287" cy="1961955"/>
          </a:xfrm>
          <a:prstGeom prst="irregularSeal1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8019509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1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1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3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4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5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  <p:bldLst>
      <p:bldP spid="4" grpId="0" animBg="1"/>
      <p:bldP spid="12" grpId="0" animBg="1"/>
      <p:bldP spid="13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2326D7BC-2414-4D28-B226-480BDA9EF72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31190BA-FDF3-49E2-B70C-05C2F6F2D1D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797485" y="-433634"/>
            <a:ext cx="7717410" cy="1115555"/>
          </a:xfrm>
        </p:spPr>
        <p:txBody>
          <a:bodyPr>
            <a:normAutofit/>
          </a:bodyPr>
          <a:lstStyle/>
          <a:p>
            <a:endParaRPr lang="ru-RU" sz="4800" dirty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E2911896-1E17-49FF-90A6-83780147B4D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492032" y="5024486"/>
            <a:ext cx="175967" cy="233313"/>
          </a:xfrm>
        </p:spPr>
        <p:txBody>
          <a:bodyPr>
            <a:normAutofit fontScale="47500" lnSpcReduction="20000"/>
          </a:bodyPr>
          <a:lstStyle/>
          <a:p>
            <a:endParaRPr lang="ru-RU" dirty="0"/>
          </a:p>
        </p:txBody>
      </p:sp>
      <p:sp>
        <p:nvSpPr>
          <p:cNvPr id="11" name="Взрыв: 8 точек 10">
            <a:extLst>
              <a:ext uri="{FF2B5EF4-FFF2-40B4-BE49-F238E27FC236}">
                <a16:creationId xmlns:a16="http://schemas.microsoft.com/office/drawing/2014/main" id="{97B28B5F-E8AA-419E-80C2-F3CE628B3147}"/>
              </a:ext>
            </a:extLst>
          </p:cNvPr>
          <p:cNvSpPr/>
          <p:nvPr/>
        </p:nvSpPr>
        <p:spPr>
          <a:xfrm>
            <a:off x="2910918" y="1680608"/>
            <a:ext cx="6370164" cy="4178704"/>
          </a:xfrm>
          <a:prstGeom prst="irregularSeal1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6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3+2=5</a:t>
            </a:r>
          </a:p>
        </p:txBody>
      </p:sp>
    </p:spTree>
    <p:extLst>
      <p:ext uri="{BB962C8B-B14F-4D97-AF65-F5344CB8AC3E}">
        <p14:creationId xmlns:p14="http://schemas.microsoft.com/office/powerpoint/2010/main" val="39480923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2326D7BC-2414-4D28-B226-480BDA9EF72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E2911896-1E17-49FF-90A6-83780147B4D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492032" y="5024486"/>
            <a:ext cx="175967" cy="233313"/>
          </a:xfrm>
        </p:spPr>
        <p:txBody>
          <a:bodyPr>
            <a:normAutofit fontScale="47500" lnSpcReduction="20000"/>
          </a:bodyPr>
          <a:lstStyle/>
          <a:p>
            <a:endParaRPr lang="ru-RU" dirty="0"/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6620CA49-AD50-4855-BB8F-6B5D5FE9829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4889" b="96000" l="3125" r="97768">
                        <a14:foregroundMark x1="3125" y1="47111" x2="3125" y2="47111"/>
                        <a14:foregroundMark x1="42857" y1="5333" x2="42857" y2="5333"/>
                        <a14:foregroundMark x1="92857" y1="48000" x2="92857" y2="48000"/>
                        <a14:foregroundMark x1="58929" y1="96000" x2="58929" y2="96000"/>
                        <a14:foregroundMark x1="97768" y1="48889" x2="97768" y2="4888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94642" y="4775198"/>
            <a:ext cx="1930924" cy="1939544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04A822D8-6942-44D8-9AF0-00C6575C869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4889" b="96000" l="3125" r="97768">
                        <a14:foregroundMark x1="3125" y1="47111" x2="3125" y2="47111"/>
                        <a14:foregroundMark x1="42857" y1="5333" x2="42857" y2="5333"/>
                        <a14:foregroundMark x1="92857" y1="48000" x2="92857" y2="48000"/>
                        <a14:foregroundMark x1="58929" y1="96000" x2="58929" y2="96000"/>
                        <a14:foregroundMark x1="97768" y1="48889" x2="97768" y2="4888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5076" y="4796742"/>
            <a:ext cx="1930924" cy="1939544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CB98438D-F2C5-4E04-9B26-3FFBA405842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4889" b="96000" l="3125" r="97768">
                        <a14:foregroundMark x1="3125" y1="47111" x2="3125" y2="47111"/>
                        <a14:foregroundMark x1="42857" y1="5333" x2="42857" y2="5333"/>
                        <a14:foregroundMark x1="92857" y1="48000" x2="92857" y2="48000"/>
                        <a14:foregroundMark x1="58929" y1="96000" x2="58929" y2="96000"/>
                        <a14:foregroundMark x1="97768" y1="48889" x2="97768" y2="4888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00948" y="4796742"/>
            <a:ext cx="1930924" cy="1939544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835613B5-56E0-41EE-9622-06C11031BD1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4889" b="96000" l="3125" r="97768">
                        <a14:foregroundMark x1="3125" y1="47111" x2="3125" y2="47111"/>
                        <a14:foregroundMark x1="42857" y1="5333" x2="42857" y2="5333"/>
                        <a14:foregroundMark x1="92857" y1="48000" x2="92857" y2="48000"/>
                        <a14:foregroundMark x1="58929" y1="96000" x2="58929" y2="96000"/>
                        <a14:foregroundMark x1="97768" y1="48889" x2="97768" y2="4888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9535" y="4796742"/>
            <a:ext cx="1930924" cy="1939544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65CC1292-1433-48EC-9BDE-0459783F3A9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4889" b="96000" l="3125" r="97768">
                        <a14:foregroundMark x1="3125" y1="47111" x2="3125" y2="47111"/>
                        <a14:foregroundMark x1="42857" y1="5333" x2="42857" y2="5333"/>
                        <a14:foregroundMark x1="92857" y1="48000" x2="92857" y2="48000"/>
                        <a14:foregroundMark x1="58929" y1="96000" x2="58929" y2="96000"/>
                        <a14:foregroundMark x1="97768" y1="48889" x2="97768" y2="4888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7741" y="4775198"/>
            <a:ext cx="1930924" cy="1939544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7ED0CE49-0FB5-407A-868A-712EE4DF2FC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4889" b="96000" l="3125" r="97768">
                        <a14:foregroundMark x1="3125" y1="47111" x2="3125" y2="47111"/>
                        <a14:foregroundMark x1="42857" y1="5333" x2="42857" y2="5333"/>
                        <a14:foregroundMark x1="92857" y1="48000" x2="92857" y2="48000"/>
                        <a14:foregroundMark x1="58929" y1="96000" x2="58929" y2="96000"/>
                        <a14:foregroundMark x1="97768" y1="48889" x2="97768" y2="4888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66401" y="4775198"/>
            <a:ext cx="1930924" cy="1939544"/>
          </a:xfrm>
          <a:prstGeom prst="rect">
            <a:avLst/>
          </a:prstGeom>
        </p:spPr>
      </p:pic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8D9055C1-9390-4AA1-B594-A7B31ACD97E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4889" b="96000" l="3125" r="97768">
                        <a14:foregroundMark x1="3125" y1="47111" x2="3125" y2="47111"/>
                        <a14:foregroundMark x1="42857" y1="5333" x2="42857" y2="5333"/>
                        <a14:foregroundMark x1="92857" y1="48000" x2="92857" y2="48000"/>
                        <a14:foregroundMark x1="58929" y1="96000" x2="58929" y2="96000"/>
                        <a14:foregroundMark x1="97768" y1="48889" x2="97768" y2="4888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3761" y="3262455"/>
            <a:ext cx="1930924" cy="1939544"/>
          </a:xfrm>
          <a:prstGeom prst="rect">
            <a:avLst/>
          </a:prstGeom>
        </p:spPr>
      </p:pic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31702A77-9AAB-4676-8A79-793A476D009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4889" b="96000" l="3125" r="97768">
                        <a14:foregroundMark x1="3125" y1="47111" x2="3125" y2="47111"/>
                        <a14:foregroundMark x1="42857" y1="5333" x2="42857" y2="5333"/>
                        <a14:foregroundMark x1="92857" y1="48000" x2="92857" y2="48000"/>
                        <a14:foregroundMark x1="58929" y1="96000" x2="58929" y2="96000"/>
                        <a14:foregroundMark x1="97768" y1="48889" x2="97768" y2="4888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20850" y="3262455"/>
            <a:ext cx="1930924" cy="1939544"/>
          </a:xfrm>
          <a:prstGeom prst="rect">
            <a:avLst/>
          </a:prstGeom>
        </p:spPr>
      </p:pic>
      <p:pic>
        <p:nvPicPr>
          <p:cNvPr id="16" name="Рисунок 15">
            <a:extLst>
              <a:ext uri="{FF2B5EF4-FFF2-40B4-BE49-F238E27FC236}">
                <a16:creationId xmlns:a16="http://schemas.microsoft.com/office/drawing/2014/main" id="{827CA2C8-EE34-44CB-BDA2-1E3384D41D5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4889" b="96000" l="3125" r="97768">
                        <a14:foregroundMark x1="3125" y1="47111" x2="3125" y2="47111"/>
                        <a14:foregroundMark x1="42857" y1="5333" x2="42857" y2="5333"/>
                        <a14:foregroundMark x1="92857" y1="48000" x2="92857" y2="48000"/>
                        <a14:foregroundMark x1="58929" y1="96000" x2="58929" y2="96000"/>
                        <a14:foregroundMark x1="97768" y1="48889" x2="97768" y2="4888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11162" y="3240911"/>
            <a:ext cx="1930924" cy="1939544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31190BA-FDF3-49E2-B70C-05C2F6F2D1D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029223" y="114778"/>
            <a:ext cx="7717410" cy="1115555"/>
          </a:xfrm>
        </p:spPr>
        <p:txBody>
          <a:bodyPr>
            <a:normAutofit fontScale="90000"/>
          </a:bodyPr>
          <a:lstStyle/>
          <a:p>
            <a:r>
              <a:rPr lang="ru-RU" sz="48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«Спаси</a:t>
            </a:r>
            <a:br>
              <a:rPr lang="ru-RU" sz="48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8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Снеговика»</a:t>
            </a:r>
          </a:p>
        </p:txBody>
      </p:sp>
    </p:spTree>
    <p:extLst>
      <p:ext uri="{BB962C8B-B14F-4D97-AF65-F5344CB8AC3E}">
        <p14:creationId xmlns:p14="http://schemas.microsoft.com/office/powerpoint/2010/main" val="13618248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2326D7BC-2414-4D28-B226-480BDA9EF72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31190BA-FDF3-49E2-B70C-05C2F6F2D1D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797485" y="-433634"/>
            <a:ext cx="7717410" cy="1115555"/>
          </a:xfrm>
        </p:spPr>
        <p:txBody>
          <a:bodyPr>
            <a:normAutofit/>
          </a:bodyPr>
          <a:lstStyle/>
          <a:p>
            <a:endParaRPr lang="ru-RU" sz="4800" dirty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E2911896-1E17-49FF-90A6-83780147B4D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492032" y="5024486"/>
            <a:ext cx="175967" cy="233313"/>
          </a:xfrm>
        </p:spPr>
        <p:txBody>
          <a:bodyPr>
            <a:normAutofit fontScale="47500" lnSpcReduction="20000"/>
          </a:bodyPr>
          <a:lstStyle/>
          <a:p>
            <a:endParaRPr lang="ru-RU" dirty="0"/>
          </a:p>
        </p:txBody>
      </p:sp>
      <p:sp>
        <p:nvSpPr>
          <p:cNvPr id="4" name="Взрыв: 8 точек 3">
            <a:extLst>
              <a:ext uri="{FF2B5EF4-FFF2-40B4-BE49-F238E27FC236}">
                <a16:creationId xmlns:a16="http://schemas.microsoft.com/office/drawing/2014/main" id="{BC62830E-C978-404D-8602-644DA07F7DE1}"/>
              </a:ext>
            </a:extLst>
          </p:cNvPr>
          <p:cNvSpPr/>
          <p:nvPr/>
        </p:nvSpPr>
        <p:spPr>
          <a:xfrm>
            <a:off x="1866842" y="4592813"/>
            <a:ext cx="2281287" cy="1961955"/>
          </a:xfrm>
          <a:prstGeom prst="irregularSeal1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</a:p>
        </p:txBody>
      </p:sp>
      <p:sp>
        <p:nvSpPr>
          <p:cNvPr id="11" name="Взрыв: 8 точек 10">
            <a:extLst>
              <a:ext uri="{FF2B5EF4-FFF2-40B4-BE49-F238E27FC236}">
                <a16:creationId xmlns:a16="http://schemas.microsoft.com/office/drawing/2014/main" id="{97B28B5F-E8AA-419E-80C2-F3CE628B3147}"/>
              </a:ext>
            </a:extLst>
          </p:cNvPr>
          <p:cNvSpPr/>
          <p:nvPr/>
        </p:nvSpPr>
        <p:spPr>
          <a:xfrm>
            <a:off x="3459637" y="1019684"/>
            <a:ext cx="5272726" cy="3269901"/>
          </a:xfrm>
          <a:prstGeom prst="irregularSeal1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6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5+1=</a:t>
            </a:r>
          </a:p>
        </p:txBody>
      </p:sp>
      <p:sp>
        <p:nvSpPr>
          <p:cNvPr id="12" name="Взрыв: 8 точек 11">
            <a:hlinkClick r:id="" action="ppaction://hlinkshowjump?jump=nextslide">
              <a:snd r:embed="rId3" name="applause.wav"/>
            </a:hlinkClick>
            <a:extLst>
              <a:ext uri="{FF2B5EF4-FFF2-40B4-BE49-F238E27FC236}">
                <a16:creationId xmlns:a16="http://schemas.microsoft.com/office/drawing/2014/main" id="{B957D933-D951-46AB-919E-47E77527A63A}"/>
              </a:ext>
            </a:extLst>
          </p:cNvPr>
          <p:cNvSpPr/>
          <p:nvPr/>
        </p:nvSpPr>
        <p:spPr>
          <a:xfrm>
            <a:off x="4739323" y="4592814"/>
            <a:ext cx="2281287" cy="1961955"/>
          </a:xfrm>
          <a:prstGeom prst="irregularSeal1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</a:p>
        </p:txBody>
      </p:sp>
      <p:sp>
        <p:nvSpPr>
          <p:cNvPr id="13" name="Взрыв: 8 точек 12">
            <a:extLst>
              <a:ext uri="{FF2B5EF4-FFF2-40B4-BE49-F238E27FC236}">
                <a16:creationId xmlns:a16="http://schemas.microsoft.com/office/drawing/2014/main" id="{DECA5C84-0C7F-45FE-A30F-3A81EBE72B05}"/>
              </a:ext>
            </a:extLst>
          </p:cNvPr>
          <p:cNvSpPr/>
          <p:nvPr/>
        </p:nvSpPr>
        <p:spPr>
          <a:xfrm>
            <a:off x="7746808" y="4592813"/>
            <a:ext cx="2281287" cy="1961955"/>
          </a:xfrm>
          <a:prstGeom prst="irregularSeal1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7654706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500" tmFilter="0, 0; .2, .5; .8, .5; 1, 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6" dur="250" autoRev="1" fill="hold"/>
                                        <p:tgtEl>
                                          <p:spTgt spid="1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1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3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5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  <p:bldLst>
      <p:bldP spid="4" grpId="0" animBg="1"/>
      <p:bldP spid="12" grpId="0" animBg="1"/>
      <p:bldP spid="13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2326D7BC-2414-4D28-B226-480BDA9EF72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31190BA-FDF3-49E2-B70C-05C2F6F2D1D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797485" y="-433634"/>
            <a:ext cx="7717410" cy="1115555"/>
          </a:xfrm>
        </p:spPr>
        <p:txBody>
          <a:bodyPr>
            <a:normAutofit/>
          </a:bodyPr>
          <a:lstStyle/>
          <a:p>
            <a:endParaRPr lang="ru-RU" sz="4800" dirty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E2911896-1E17-49FF-90A6-83780147B4D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492032" y="5024486"/>
            <a:ext cx="175967" cy="233313"/>
          </a:xfrm>
        </p:spPr>
        <p:txBody>
          <a:bodyPr>
            <a:normAutofit fontScale="47500" lnSpcReduction="20000"/>
          </a:bodyPr>
          <a:lstStyle/>
          <a:p>
            <a:endParaRPr lang="ru-RU" dirty="0"/>
          </a:p>
        </p:txBody>
      </p:sp>
      <p:sp>
        <p:nvSpPr>
          <p:cNvPr id="4" name="Взрыв: 8 точек 3">
            <a:extLst>
              <a:ext uri="{FF2B5EF4-FFF2-40B4-BE49-F238E27FC236}">
                <a16:creationId xmlns:a16="http://schemas.microsoft.com/office/drawing/2014/main" id="{BC62830E-C978-404D-8602-644DA07F7DE1}"/>
              </a:ext>
            </a:extLst>
          </p:cNvPr>
          <p:cNvSpPr/>
          <p:nvPr/>
        </p:nvSpPr>
        <p:spPr>
          <a:xfrm>
            <a:off x="4814402" y="4495140"/>
            <a:ext cx="2281287" cy="1961955"/>
          </a:xfrm>
          <a:prstGeom prst="irregularSeal1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9</a:t>
            </a:r>
          </a:p>
        </p:txBody>
      </p:sp>
      <p:sp>
        <p:nvSpPr>
          <p:cNvPr id="11" name="Взрыв: 8 точек 10">
            <a:extLst>
              <a:ext uri="{FF2B5EF4-FFF2-40B4-BE49-F238E27FC236}">
                <a16:creationId xmlns:a16="http://schemas.microsoft.com/office/drawing/2014/main" id="{97B28B5F-E8AA-419E-80C2-F3CE628B3147}"/>
              </a:ext>
            </a:extLst>
          </p:cNvPr>
          <p:cNvSpPr/>
          <p:nvPr/>
        </p:nvSpPr>
        <p:spPr>
          <a:xfrm>
            <a:off x="3459637" y="1019684"/>
            <a:ext cx="5272726" cy="3269901"/>
          </a:xfrm>
          <a:prstGeom prst="irregularSeal1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6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10-2=</a:t>
            </a:r>
          </a:p>
        </p:txBody>
      </p:sp>
      <p:sp>
        <p:nvSpPr>
          <p:cNvPr id="12" name="Взрыв: 8 точек 11">
            <a:hlinkClick r:id="" action="ppaction://hlinkshowjump?jump=nextslide">
              <a:snd r:embed="rId3" name="applause.wav"/>
            </a:hlinkClick>
            <a:extLst>
              <a:ext uri="{FF2B5EF4-FFF2-40B4-BE49-F238E27FC236}">
                <a16:creationId xmlns:a16="http://schemas.microsoft.com/office/drawing/2014/main" id="{B957D933-D951-46AB-919E-47E77527A63A}"/>
              </a:ext>
            </a:extLst>
          </p:cNvPr>
          <p:cNvSpPr/>
          <p:nvPr/>
        </p:nvSpPr>
        <p:spPr>
          <a:xfrm>
            <a:off x="8177189" y="4461824"/>
            <a:ext cx="2281287" cy="1961955"/>
          </a:xfrm>
          <a:prstGeom prst="irregularSeal1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8</a:t>
            </a:r>
          </a:p>
        </p:txBody>
      </p:sp>
      <p:sp>
        <p:nvSpPr>
          <p:cNvPr id="13" name="Взрыв: 8 точек 12">
            <a:extLst>
              <a:ext uri="{FF2B5EF4-FFF2-40B4-BE49-F238E27FC236}">
                <a16:creationId xmlns:a16="http://schemas.microsoft.com/office/drawing/2014/main" id="{DECA5C84-0C7F-45FE-A30F-3A81EBE72B05}"/>
              </a:ext>
            </a:extLst>
          </p:cNvPr>
          <p:cNvSpPr/>
          <p:nvPr/>
        </p:nvSpPr>
        <p:spPr>
          <a:xfrm>
            <a:off x="982070" y="4495141"/>
            <a:ext cx="2281287" cy="1961955"/>
          </a:xfrm>
          <a:prstGeom prst="irregularSeal1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1477209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1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1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3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4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5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  <p:bldLst>
      <p:bldP spid="4" grpId="0" animBg="1"/>
      <p:bldP spid="12" grpId="0" animBg="1"/>
      <p:bldP spid="13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2326D7BC-2414-4D28-B226-480BDA9EF72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31190BA-FDF3-49E2-B70C-05C2F6F2D1D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797485" y="-433634"/>
            <a:ext cx="7717410" cy="1115555"/>
          </a:xfrm>
        </p:spPr>
        <p:txBody>
          <a:bodyPr>
            <a:normAutofit/>
          </a:bodyPr>
          <a:lstStyle/>
          <a:p>
            <a:endParaRPr lang="ru-RU" sz="4800" dirty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E2911896-1E17-49FF-90A6-83780147B4D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492032" y="5024486"/>
            <a:ext cx="175967" cy="233313"/>
          </a:xfrm>
        </p:spPr>
        <p:txBody>
          <a:bodyPr>
            <a:normAutofit fontScale="47500" lnSpcReduction="20000"/>
          </a:bodyPr>
          <a:lstStyle/>
          <a:p>
            <a:endParaRPr lang="ru-RU" dirty="0"/>
          </a:p>
        </p:txBody>
      </p:sp>
      <p:sp>
        <p:nvSpPr>
          <p:cNvPr id="11" name="Взрыв: 8 точек 10">
            <a:extLst>
              <a:ext uri="{FF2B5EF4-FFF2-40B4-BE49-F238E27FC236}">
                <a16:creationId xmlns:a16="http://schemas.microsoft.com/office/drawing/2014/main" id="{97B28B5F-E8AA-419E-80C2-F3CE628B3147}"/>
              </a:ext>
            </a:extLst>
          </p:cNvPr>
          <p:cNvSpPr/>
          <p:nvPr/>
        </p:nvSpPr>
        <p:spPr>
          <a:xfrm>
            <a:off x="2910918" y="1680608"/>
            <a:ext cx="6370164" cy="4178704"/>
          </a:xfrm>
          <a:prstGeom prst="irregularSeal1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6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10-2=8</a:t>
            </a:r>
          </a:p>
        </p:txBody>
      </p:sp>
    </p:spTree>
    <p:extLst>
      <p:ext uri="{BB962C8B-B14F-4D97-AF65-F5344CB8AC3E}">
        <p14:creationId xmlns:p14="http://schemas.microsoft.com/office/powerpoint/2010/main" val="1958422507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2326D7BC-2414-4D28-B226-480BDA9EF72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E2911896-1E17-49FF-90A6-83780147B4D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492032" y="5024486"/>
            <a:ext cx="175967" cy="233313"/>
          </a:xfrm>
        </p:spPr>
        <p:txBody>
          <a:bodyPr>
            <a:normAutofit fontScale="47500" lnSpcReduction="20000"/>
          </a:bodyPr>
          <a:lstStyle/>
          <a:p>
            <a:endParaRPr lang="ru-RU" dirty="0"/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6620CA49-AD50-4855-BB8F-6B5D5FE9829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4889" b="96000" l="3125" r="97768">
                        <a14:foregroundMark x1="3125" y1="47111" x2="3125" y2="47111"/>
                        <a14:foregroundMark x1="42857" y1="5333" x2="42857" y2="5333"/>
                        <a14:foregroundMark x1="92857" y1="48000" x2="92857" y2="48000"/>
                        <a14:foregroundMark x1="58929" y1="96000" x2="58929" y2="96000"/>
                        <a14:foregroundMark x1="97768" y1="48889" x2="97768" y2="4888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94642" y="4775198"/>
            <a:ext cx="1930924" cy="1939544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04A822D8-6942-44D8-9AF0-00C6575C869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4889" b="96000" l="3125" r="97768">
                        <a14:foregroundMark x1="3125" y1="47111" x2="3125" y2="47111"/>
                        <a14:foregroundMark x1="42857" y1="5333" x2="42857" y2="5333"/>
                        <a14:foregroundMark x1="92857" y1="48000" x2="92857" y2="48000"/>
                        <a14:foregroundMark x1="58929" y1="96000" x2="58929" y2="96000"/>
                        <a14:foregroundMark x1="97768" y1="48889" x2="97768" y2="4888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5076" y="4796742"/>
            <a:ext cx="1930924" cy="1939544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CB98438D-F2C5-4E04-9B26-3FFBA405842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4889" b="96000" l="3125" r="97768">
                        <a14:foregroundMark x1="3125" y1="47111" x2="3125" y2="47111"/>
                        <a14:foregroundMark x1="42857" y1="5333" x2="42857" y2="5333"/>
                        <a14:foregroundMark x1="92857" y1="48000" x2="92857" y2="48000"/>
                        <a14:foregroundMark x1="58929" y1="96000" x2="58929" y2="96000"/>
                        <a14:foregroundMark x1="97768" y1="48889" x2="97768" y2="4888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00948" y="4796742"/>
            <a:ext cx="1930924" cy="1939544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835613B5-56E0-41EE-9622-06C11031BD1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4889" b="96000" l="3125" r="97768">
                        <a14:foregroundMark x1="3125" y1="47111" x2="3125" y2="47111"/>
                        <a14:foregroundMark x1="42857" y1="5333" x2="42857" y2="5333"/>
                        <a14:foregroundMark x1="92857" y1="48000" x2="92857" y2="48000"/>
                        <a14:foregroundMark x1="58929" y1="96000" x2="58929" y2="96000"/>
                        <a14:foregroundMark x1="97768" y1="48889" x2="97768" y2="4888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9535" y="4796742"/>
            <a:ext cx="1930924" cy="1939544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65CC1292-1433-48EC-9BDE-0459783F3A9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4889" b="96000" l="3125" r="97768">
                        <a14:foregroundMark x1="3125" y1="47111" x2="3125" y2="47111"/>
                        <a14:foregroundMark x1="42857" y1="5333" x2="42857" y2="5333"/>
                        <a14:foregroundMark x1="92857" y1="48000" x2="92857" y2="48000"/>
                        <a14:foregroundMark x1="58929" y1="96000" x2="58929" y2="96000"/>
                        <a14:foregroundMark x1="97768" y1="48889" x2="97768" y2="4888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7741" y="4775198"/>
            <a:ext cx="1930924" cy="1939544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7ED0CE49-0FB5-407A-868A-712EE4DF2FC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4889" b="96000" l="3125" r="97768">
                        <a14:foregroundMark x1="3125" y1="47111" x2="3125" y2="47111"/>
                        <a14:foregroundMark x1="42857" y1="5333" x2="42857" y2="5333"/>
                        <a14:foregroundMark x1="92857" y1="48000" x2="92857" y2="48000"/>
                        <a14:foregroundMark x1="58929" y1="96000" x2="58929" y2="96000"/>
                        <a14:foregroundMark x1="97768" y1="48889" x2="97768" y2="4888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66401" y="4775198"/>
            <a:ext cx="1930924" cy="1939544"/>
          </a:xfrm>
          <a:prstGeom prst="rect">
            <a:avLst/>
          </a:prstGeom>
        </p:spPr>
      </p:pic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31702A77-9AAB-4676-8A79-793A476D009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4889" b="96000" l="3125" r="97768">
                        <a14:foregroundMark x1="3125" y1="47111" x2="3125" y2="47111"/>
                        <a14:foregroundMark x1="42857" y1="5333" x2="42857" y2="5333"/>
                        <a14:foregroundMark x1="92857" y1="48000" x2="92857" y2="48000"/>
                        <a14:foregroundMark x1="58929" y1="96000" x2="58929" y2="96000"/>
                        <a14:foregroundMark x1="97768" y1="48889" x2="97768" y2="4888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20850" y="3262455"/>
            <a:ext cx="1930924" cy="1939544"/>
          </a:xfrm>
          <a:prstGeom prst="rect">
            <a:avLst/>
          </a:prstGeom>
        </p:spPr>
      </p:pic>
      <p:pic>
        <p:nvPicPr>
          <p:cNvPr id="16" name="Рисунок 15">
            <a:extLst>
              <a:ext uri="{FF2B5EF4-FFF2-40B4-BE49-F238E27FC236}">
                <a16:creationId xmlns:a16="http://schemas.microsoft.com/office/drawing/2014/main" id="{827CA2C8-EE34-44CB-BDA2-1E3384D41D5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4889" b="96000" l="3125" r="97768">
                        <a14:foregroundMark x1="3125" y1="47111" x2="3125" y2="47111"/>
                        <a14:foregroundMark x1="42857" y1="5333" x2="42857" y2="5333"/>
                        <a14:foregroundMark x1="92857" y1="48000" x2="92857" y2="48000"/>
                        <a14:foregroundMark x1="58929" y1="96000" x2="58929" y2="96000"/>
                        <a14:foregroundMark x1="97768" y1="48889" x2="97768" y2="4888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11162" y="3240911"/>
            <a:ext cx="1930924" cy="1939544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31190BA-FDF3-49E2-B70C-05C2F6F2D1D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029223" y="114778"/>
            <a:ext cx="7717410" cy="1115555"/>
          </a:xfrm>
        </p:spPr>
        <p:txBody>
          <a:bodyPr>
            <a:normAutofit fontScale="90000"/>
          </a:bodyPr>
          <a:lstStyle/>
          <a:p>
            <a:r>
              <a:rPr lang="ru-RU" sz="48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«Спаси</a:t>
            </a:r>
            <a:br>
              <a:rPr lang="ru-RU" sz="48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8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Снеговика»</a:t>
            </a:r>
          </a:p>
        </p:txBody>
      </p:sp>
    </p:spTree>
    <p:extLst>
      <p:ext uri="{BB962C8B-B14F-4D97-AF65-F5344CB8AC3E}">
        <p14:creationId xmlns:p14="http://schemas.microsoft.com/office/powerpoint/2010/main" val="3779942477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2326D7BC-2414-4D28-B226-480BDA9EF72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31190BA-FDF3-49E2-B70C-05C2F6F2D1D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797485" y="-433634"/>
            <a:ext cx="7717410" cy="1115555"/>
          </a:xfrm>
        </p:spPr>
        <p:txBody>
          <a:bodyPr>
            <a:normAutofit/>
          </a:bodyPr>
          <a:lstStyle/>
          <a:p>
            <a:endParaRPr lang="ru-RU" sz="4800" dirty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E2911896-1E17-49FF-90A6-83780147B4D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492032" y="5024486"/>
            <a:ext cx="175967" cy="233313"/>
          </a:xfrm>
        </p:spPr>
        <p:txBody>
          <a:bodyPr>
            <a:normAutofit fontScale="47500" lnSpcReduction="20000"/>
          </a:bodyPr>
          <a:lstStyle/>
          <a:p>
            <a:endParaRPr lang="ru-RU" dirty="0"/>
          </a:p>
        </p:txBody>
      </p:sp>
      <p:sp>
        <p:nvSpPr>
          <p:cNvPr id="4" name="Взрыв: 8 точек 3">
            <a:extLst>
              <a:ext uri="{FF2B5EF4-FFF2-40B4-BE49-F238E27FC236}">
                <a16:creationId xmlns:a16="http://schemas.microsoft.com/office/drawing/2014/main" id="{BC62830E-C978-404D-8602-644DA07F7DE1}"/>
              </a:ext>
            </a:extLst>
          </p:cNvPr>
          <p:cNvSpPr/>
          <p:nvPr/>
        </p:nvSpPr>
        <p:spPr>
          <a:xfrm>
            <a:off x="4814402" y="4495140"/>
            <a:ext cx="2281287" cy="1961955"/>
          </a:xfrm>
          <a:prstGeom prst="irregularSeal1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</a:p>
        </p:txBody>
      </p:sp>
      <p:sp>
        <p:nvSpPr>
          <p:cNvPr id="11" name="Взрыв: 8 точек 10">
            <a:extLst>
              <a:ext uri="{FF2B5EF4-FFF2-40B4-BE49-F238E27FC236}">
                <a16:creationId xmlns:a16="http://schemas.microsoft.com/office/drawing/2014/main" id="{97B28B5F-E8AA-419E-80C2-F3CE628B3147}"/>
              </a:ext>
            </a:extLst>
          </p:cNvPr>
          <p:cNvSpPr/>
          <p:nvPr/>
        </p:nvSpPr>
        <p:spPr>
          <a:xfrm>
            <a:off x="3459637" y="1019684"/>
            <a:ext cx="5272726" cy="3269901"/>
          </a:xfrm>
          <a:prstGeom prst="irregularSeal1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6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8+1=</a:t>
            </a:r>
          </a:p>
        </p:txBody>
      </p:sp>
      <p:sp>
        <p:nvSpPr>
          <p:cNvPr id="12" name="Взрыв: 8 точек 11">
            <a:hlinkClick r:id="" action="ppaction://hlinkshowjump?jump=nextslide">
              <a:snd r:embed="rId3" name="applause.wav"/>
            </a:hlinkClick>
            <a:extLst>
              <a:ext uri="{FF2B5EF4-FFF2-40B4-BE49-F238E27FC236}">
                <a16:creationId xmlns:a16="http://schemas.microsoft.com/office/drawing/2014/main" id="{B957D933-D951-46AB-919E-47E77527A63A}"/>
              </a:ext>
            </a:extLst>
          </p:cNvPr>
          <p:cNvSpPr/>
          <p:nvPr/>
        </p:nvSpPr>
        <p:spPr>
          <a:xfrm>
            <a:off x="8177189" y="4461824"/>
            <a:ext cx="2281287" cy="1961955"/>
          </a:xfrm>
          <a:prstGeom prst="irregularSeal1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9</a:t>
            </a:r>
          </a:p>
        </p:txBody>
      </p:sp>
      <p:sp>
        <p:nvSpPr>
          <p:cNvPr id="13" name="Взрыв: 8 точек 12">
            <a:extLst>
              <a:ext uri="{FF2B5EF4-FFF2-40B4-BE49-F238E27FC236}">
                <a16:creationId xmlns:a16="http://schemas.microsoft.com/office/drawing/2014/main" id="{DECA5C84-0C7F-45FE-A30F-3A81EBE72B05}"/>
              </a:ext>
            </a:extLst>
          </p:cNvPr>
          <p:cNvSpPr/>
          <p:nvPr/>
        </p:nvSpPr>
        <p:spPr>
          <a:xfrm>
            <a:off x="982070" y="4495141"/>
            <a:ext cx="2281287" cy="1961955"/>
          </a:xfrm>
          <a:prstGeom prst="irregularSeal1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11</a:t>
            </a:r>
          </a:p>
        </p:txBody>
      </p:sp>
    </p:spTree>
    <p:extLst>
      <p:ext uri="{BB962C8B-B14F-4D97-AF65-F5344CB8AC3E}">
        <p14:creationId xmlns:p14="http://schemas.microsoft.com/office/powerpoint/2010/main" val="41679970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1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1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3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4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5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  <p:bldLst>
      <p:bldP spid="4" grpId="0" animBg="1"/>
      <p:bldP spid="12" grpId="0" animBg="1"/>
      <p:bldP spid="13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2326D7BC-2414-4D28-B226-480BDA9EF72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31190BA-FDF3-49E2-B70C-05C2F6F2D1D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797485" y="-433634"/>
            <a:ext cx="7717410" cy="1115555"/>
          </a:xfrm>
        </p:spPr>
        <p:txBody>
          <a:bodyPr>
            <a:normAutofit/>
          </a:bodyPr>
          <a:lstStyle/>
          <a:p>
            <a:endParaRPr lang="ru-RU" sz="4800" dirty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E2911896-1E17-49FF-90A6-83780147B4D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492032" y="5024486"/>
            <a:ext cx="175967" cy="233313"/>
          </a:xfrm>
        </p:spPr>
        <p:txBody>
          <a:bodyPr>
            <a:normAutofit fontScale="47500" lnSpcReduction="20000"/>
          </a:bodyPr>
          <a:lstStyle/>
          <a:p>
            <a:endParaRPr lang="ru-RU" dirty="0"/>
          </a:p>
        </p:txBody>
      </p:sp>
      <p:sp>
        <p:nvSpPr>
          <p:cNvPr id="11" name="Взрыв: 8 точек 10">
            <a:extLst>
              <a:ext uri="{FF2B5EF4-FFF2-40B4-BE49-F238E27FC236}">
                <a16:creationId xmlns:a16="http://schemas.microsoft.com/office/drawing/2014/main" id="{97B28B5F-E8AA-419E-80C2-F3CE628B3147}"/>
              </a:ext>
            </a:extLst>
          </p:cNvPr>
          <p:cNvSpPr/>
          <p:nvPr/>
        </p:nvSpPr>
        <p:spPr>
          <a:xfrm>
            <a:off x="2910918" y="1680608"/>
            <a:ext cx="6370164" cy="4178704"/>
          </a:xfrm>
          <a:prstGeom prst="irregularSeal1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6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8+1=9</a:t>
            </a:r>
          </a:p>
        </p:txBody>
      </p:sp>
    </p:spTree>
    <p:extLst>
      <p:ext uri="{BB962C8B-B14F-4D97-AF65-F5344CB8AC3E}">
        <p14:creationId xmlns:p14="http://schemas.microsoft.com/office/powerpoint/2010/main" val="2936461881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2326D7BC-2414-4D28-B226-480BDA9EF72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E2911896-1E17-49FF-90A6-83780147B4D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492032" y="5024486"/>
            <a:ext cx="175967" cy="233313"/>
          </a:xfrm>
        </p:spPr>
        <p:txBody>
          <a:bodyPr>
            <a:normAutofit fontScale="47500" lnSpcReduction="20000"/>
          </a:bodyPr>
          <a:lstStyle/>
          <a:p>
            <a:endParaRPr lang="ru-RU" dirty="0"/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6620CA49-AD50-4855-BB8F-6B5D5FE9829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4889" b="96000" l="3125" r="97768">
                        <a14:foregroundMark x1="3125" y1="47111" x2="3125" y2="47111"/>
                        <a14:foregroundMark x1="42857" y1="5333" x2="42857" y2="5333"/>
                        <a14:foregroundMark x1="92857" y1="48000" x2="92857" y2="48000"/>
                        <a14:foregroundMark x1="58929" y1="96000" x2="58929" y2="96000"/>
                        <a14:foregroundMark x1="97768" y1="48889" x2="97768" y2="4888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94642" y="4775198"/>
            <a:ext cx="1930924" cy="1939544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04A822D8-6942-44D8-9AF0-00C6575C869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4889" b="96000" l="3125" r="97768">
                        <a14:foregroundMark x1="3125" y1="47111" x2="3125" y2="47111"/>
                        <a14:foregroundMark x1="42857" y1="5333" x2="42857" y2="5333"/>
                        <a14:foregroundMark x1="92857" y1="48000" x2="92857" y2="48000"/>
                        <a14:foregroundMark x1="58929" y1="96000" x2="58929" y2="96000"/>
                        <a14:foregroundMark x1="97768" y1="48889" x2="97768" y2="4888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5076" y="4796742"/>
            <a:ext cx="1930924" cy="1939544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CB98438D-F2C5-4E04-9B26-3FFBA405842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4889" b="96000" l="3125" r="97768">
                        <a14:foregroundMark x1="3125" y1="47111" x2="3125" y2="47111"/>
                        <a14:foregroundMark x1="42857" y1="5333" x2="42857" y2="5333"/>
                        <a14:foregroundMark x1="92857" y1="48000" x2="92857" y2="48000"/>
                        <a14:foregroundMark x1="58929" y1="96000" x2="58929" y2="96000"/>
                        <a14:foregroundMark x1="97768" y1="48889" x2="97768" y2="4888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00948" y="4796742"/>
            <a:ext cx="1930924" cy="1939544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835613B5-56E0-41EE-9622-06C11031BD1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4889" b="96000" l="3125" r="97768">
                        <a14:foregroundMark x1="3125" y1="47111" x2="3125" y2="47111"/>
                        <a14:foregroundMark x1="42857" y1="5333" x2="42857" y2="5333"/>
                        <a14:foregroundMark x1="92857" y1="48000" x2="92857" y2="48000"/>
                        <a14:foregroundMark x1="58929" y1="96000" x2="58929" y2="96000"/>
                        <a14:foregroundMark x1="97768" y1="48889" x2="97768" y2="4888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9535" y="4796742"/>
            <a:ext cx="1930924" cy="1939544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65CC1292-1433-48EC-9BDE-0459783F3A9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4889" b="96000" l="3125" r="97768">
                        <a14:foregroundMark x1="3125" y1="47111" x2="3125" y2="47111"/>
                        <a14:foregroundMark x1="42857" y1="5333" x2="42857" y2="5333"/>
                        <a14:foregroundMark x1="92857" y1="48000" x2="92857" y2="48000"/>
                        <a14:foregroundMark x1="58929" y1="96000" x2="58929" y2="96000"/>
                        <a14:foregroundMark x1="97768" y1="48889" x2="97768" y2="4888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7741" y="4775198"/>
            <a:ext cx="1930924" cy="1939544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7ED0CE49-0FB5-407A-868A-712EE4DF2FC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4889" b="96000" l="3125" r="97768">
                        <a14:foregroundMark x1="3125" y1="47111" x2="3125" y2="47111"/>
                        <a14:foregroundMark x1="42857" y1="5333" x2="42857" y2="5333"/>
                        <a14:foregroundMark x1="92857" y1="48000" x2="92857" y2="48000"/>
                        <a14:foregroundMark x1="58929" y1="96000" x2="58929" y2="96000"/>
                        <a14:foregroundMark x1="97768" y1="48889" x2="97768" y2="4888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66401" y="4775198"/>
            <a:ext cx="1930924" cy="1939544"/>
          </a:xfrm>
          <a:prstGeom prst="rect">
            <a:avLst/>
          </a:prstGeom>
        </p:spPr>
      </p:pic>
      <p:pic>
        <p:nvPicPr>
          <p:cNvPr id="16" name="Рисунок 15">
            <a:extLst>
              <a:ext uri="{FF2B5EF4-FFF2-40B4-BE49-F238E27FC236}">
                <a16:creationId xmlns:a16="http://schemas.microsoft.com/office/drawing/2014/main" id="{827CA2C8-EE34-44CB-BDA2-1E3384D41D5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4889" b="96000" l="3125" r="97768">
                        <a14:foregroundMark x1="3125" y1="47111" x2="3125" y2="47111"/>
                        <a14:foregroundMark x1="42857" y1="5333" x2="42857" y2="5333"/>
                        <a14:foregroundMark x1="92857" y1="48000" x2="92857" y2="48000"/>
                        <a14:foregroundMark x1="58929" y1="96000" x2="58929" y2="96000"/>
                        <a14:foregroundMark x1="97768" y1="48889" x2="97768" y2="4888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11162" y="3240911"/>
            <a:ext cx="1930924" cy="1939544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31190BA-FDF3-49E2-B70C-05C2F6F2D1D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029223" y="114778"/>
            <a:ext cx="7717410" cy="1115555"/>
          </a:xfrm>
        </p:spPr>
        <p:txBody>
          <a:bodyPr>
            <a:normAutofit fontScale="90000"/>
          </a:bodyPr>
          <a:lstStyle/>
          <a:p>
            <a:r>
              <a:rPr lang="ru-RU" sz="48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«Спаси</a:t>
            </a:r>
            <a:br>
              <a:rPr lang="ru-RU" sz="48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8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Снеговика»</a:t>
            </a:r>
          </a:p>
        </p:txBody>
      </p:sp>
    </p:spTree>
    <p:extLst>
      <p:ext uri="{BB962C8B-B14F-4D97-AF65-F5344CB8AC3E}">
        <p14:creationId xmlns:p14="http://schemas.microsoft.com/office/powerpoint/2010/main" val="4250435181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2326D7BC-2414-4D28-B226-480BDA9EF72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31190BA-FDF3-49E2-B70C-05C2F6F2D1D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797485" y="-433634"/>
            <a:ext cx="7717410" cy="1115555"/>
          </a:xfrm>
        </p:spPr>
        <p:txBody>
          <a:bodyPr>
            <a:normAutofit/>
          </a:bodyPr>
          <a:lstStyle/>
          <a:p>
            <a:endParaRPr lang="ru-RU" sz="4800" dirty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E2911896-1E17-49FF-90A6-83780147B4D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492032" y="5024486"/>
            <a:ext cx="175967" cy="233313"/>
          </a:xfrm>
        </p:spPr>
        <p:txBody>
          <a:bodyPr>
            <a:normAutofit fontScale="47500" lnSpcReduction="20000"/>
          </a:bodyPr>
          <a:lstStyle/>
          <a:p>
            <a:endParaRPr lang="ru-RU" dirty="0"/>
          </a:p>
        </p:txBody>
      </p:sp>
      <p:sp>
        <p:nvSpPr>
          <p:cNvPr id="4" name="Взрыв: 8 точек 3">
            <a:extLst>
              <a:ext uri="{FF2B5EF4-FFF2-40B4-BE49-F238E27FC236}">
                <a16:creationId xmlns:a16="http://schemas.microsoft.com/office/drawing/2014/main" id="{BC62830E-C978-404D-8602-644DA07F7DE1}"/>
              </a:ext>
            </a:extLst>
          </p:cNvPr>
          <p:cNvSpPr/>
          <p:nvPr/>
        </p:nvSpPr>
        <p:spPr>
          <a:xfrm>
            <a:off x="8515546" y="4588101"/>
            <a:ext cx="2281287" cy="1961955"/>
          </a:xfrm>
          <a:prstGeom prst="irregularSeal1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8</a:t>
            </a:r>
          </a:p>
        </p:txBody>
      </p:sp>
      <p:sp>
        <p:nvSpPr>
          <p:cNvPr id="11" name="Взрыв: 8 точек 10">
            <a:extLst>
              <a:ext uri="{FF2B5EF4-FFF2-40B4-BE49-F238E27FC236}">
                <a16:creationId xmlns:a16="http://schemas.microsoft.com/office/drawing/2014/main" id="{97B28B5F-E8AA-419E-80C2-F3CE628B3147}"/>
              </a:ext>
            </a:extLst>
          </p:cNvPr>
          <p:cNvSpPr/>
          <p:nvPr/>
        </p:nvSpPr>
        <p:spPr>
          <a:xfrm>
            <a:off x="3459637" y="1019684"/>
            <a:ext cx="5272726" cy="3269901"/>
          </a:xfrm>
          <a:prstGeom prst="irregularSeal1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6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9-2=</a:t>
            </a:r>
          </a:p>
        </p:txBody>
      </p:sp>
      <p:sp>
        <p:nvSpPr>
          <p:cNvPr id="12" name="Взрыв: 8 точек 11">
            <a:hlinkClick r:id="" action="ppaction://hlinkshowjump?jump=nextslide">
              <a:snd r:embed="rId3" name="applause.wav"/>
            </a:hlinkClick>
            <a:extLst>
              <a:ext uri="{FF2B5EF4-FFF2-40B4-BE49-F238E27FC236}">
                <a16:creationId xmlns:a16="http://schemas.microsoft.com/office/drawing/2014/main" id="{B957D933-D951-46AB-919E-47E77527A63A}"/>
              </a:ext>
            </a:extLst>
          </p:cNvPr>
          <p:cNvSpPr/>
          <p:nvPr/>
        </p:nvSpPr>
        <p:spPr>
          <a:xfrm>
            <a:off x="4907099" y="4588101"/>
            <a:ext cx="2281287" cy="1961955"/>
          </a:xfrm>
          <a:prstGeom prst="irregularSeal1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</a:p>
        </p:txBody>
      </p:sp>
      <p:sp>
        <p:nvSpPr>
          <p:cNvPr id="13" name="Взрыв: 8 точек 12">
            <a:extLst>
              <a:ext uri="{FF2B5EF4-FFF2-40B4-BE49-F238E27FC236}">
                <a16:creationId xmlns:a16="http://schemas.microsoft.com/office/drawing/2014/main" id="{DECA5C84-0C7F-45FE-A30F-3A81EBE72B05}"/>
              </a:ext>
            </a:extLst>
          </p:cNvPr>
          <p:cNvSpPr/>
          <p:nvPr/>
        </p:nvSpPr>
        <p:spPr>
          <a:xfrm>
            <a:off x="982070" y="4495141"/>
            <a:ext cx="2281287" cy="1961955"/>
          </a:xfrm>
          <a:prstGeom prst="irregularSeal1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19234157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1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1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3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4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5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  <p:bldLst>
      <p:bldP spid="4" grpId="0" animBg="1"/>
      <p:bldP spid="12" grpId="0" animBg="1"/>
      <p:bldP spid="13" grpId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2326D7BC-2414-4D28-B226-480BDA9EF72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31190BA-FDF3-49E2-B70C-05C2F6F2D1D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797485" y="-433634"/>
            <a:ext cx="7717410" cy="1115555"/>
          </a:xfrm>
        </p:spPr>
        <p:txBody>
          <a:bodyPr>
            <a:normAutofit/>
          </a:bodyPr>
          <a:lstStyle/>
          <a:p>
            <a:endParaRPr lang="ru-RU" sz="4800" dirty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E2911896-1E17-49FF-90A6-83780147B4D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492032" y="5024486"/>
            <a:ext cx="175967" cy="233313"/>
          </a:xfrm>
        </p:spPr>
        <p:txBody>
          <a:bodyPr>
            <a:normAutofit fontScale="47500" lnSpcReduction="20000"/>
          </a:bodyPr>
          <a:lstStyle/>
          <a:p>
            <a:endParaRPr lang="ru-RU" dirty="0"/>
          </a:p>
        </p:txBody>
      </p:sp>
      <p:sp>
        <p:nvSpPr>
          <p:cNvPr id="11" name="Взрыв: 8 точек 10">
            <a:extLst>
              <a:ext uri="{FF2B5EF4-FFF2-40B4-BE49-F238E27FC236}">
                <a16:creationId xmlns:a16="http://schemas.microsoft.com/office/drawing/2014/main" id="{97B28B5F-E8AA-419E-80C2-F3CE628B3147}"/>
              </a:ext>
            </a:extLst>
          </p:cNvPr>
          <p:cNvSpPr/>
          <p:nvPr/>
        </p:nvSpPr>
        <p:spPr>
          <a:xfrm>
            <a:off x="2910918" y="1756808"/>
            <a:ext cx="6370164" cy="4178704"/>
          </a:xfrm>
          <a:prstGeom prst="irregularSeal1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6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9-2=7</a:t>
            </a:r>
          </a:p>
        </p:txBody>
      </p:sp>
    </p:spTree>
    <p:extLst>
      <p:ext uri="{BB962C8B-B14F-4D97-AF65-F5344CB8AC3E}">
        <p14:creationId xmlns:p14="http://schemas.microsoft.com/office/powerpoint/2010/main" val="1847279154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2326D7BC-2414-4D28-B226-480BDA9EF72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E2911896-1E17-49FF-90A6-83780147B4D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492032" y="5024486"/>
            <a:ext cx="175967" cy="233313"/>
          </a:xfrm>
        </p:spPr>
        <p:txBody>
          <a:bodyPr>
            <a:normAutofit fontScale="47500" lnSpcReduction="20000"/>
          </a:bodyPr>
          <a:lstStyle/>
          <a:p>
            <a:endParaRPr lang="ru-RU" dirty="0"/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6620CA49-AD50-4855-BB8F-6B5D5FE9829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4889" b="96000" l="3125" r="97768">
                        <a14:foregroundMark x1="3125" y1="47111" x2="3125" y2="47111"/>
                        <a14:foregroundMark x1="42857" y1="5333" x2="42857" y2="5333"/>
                        <a14:foregroundMark x1="92857" y1="48000" x2="92857" y2="48000"/>
                        <a14:foregroundMark x1="58929" y1="96000" x2="58929" y2="96000"/>
                        <a14:foregroundMark x1="97768" y1="48889" x2="97768" y2="4888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94642" y="4775198"/>
            <a:ext cx="1930924" cy="1939544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04A822D8-6942-44D8-9AF0-00C6575C869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4889" b="96000" l="3125" r="97768">
                        <a14:foregroundMark x1="3125" y1="47111" x2="3125" y2="47111"/>
                        <a14:foregroundMark x1="42857" y1="5333" x2="42857" y2="5333"/>
                        <a14:foregroundMark x1="92857" y1="48000" x2="92857" y2="48000"/>
                        <a14:foregroundMark x1="58929" y1="96000" x2="58929" y2="96000"/>
                        <a14:foregroundMark x1="97768" y1="48889" x2="97768" y2="4888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5076" y="4796742"/>
            <a:ext cx="1930924" cy="1939544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CB98438D-F2C5-4E04-9B26-3FFBA405842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4889" b="96000" l="3125" r="97768">
                        <a14:foregroundMark x1="3125" y1="47111" x2="3125" y2="47111"/>
                        <a14:foregroundMark x1="42857" y1="5333" x2="42857" y2="5333"/>
                        <a14:foregroundMark x1="92857" y1="48000" x2="92857" y2="48000"/>
                        <a14:foregroundMark x1="58929" y1="96000" x2="58929" y2="96000"/>
                        <a14:foregroundMark x1="97768" y1="48889" x2="97768" y2="4888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00948" y="4796742"/>
            <a:ext cx="1930924" cy="1939544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835613B5-56E0-41EE-9622-06C11031BD1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4889" b="96000" l="3125" r="97768">
                        <a14:foregroundMark x1="3125" y1="47111" x2="3125" y2="47111"/>
                        <a14:foregroundMark x1="42857" y1="5333" x2="42857" y2="5333"/>
                        <a14:foregroundMark x1="92857" y1="48000" x2="92857" y2="48000"/>
                        <a14:foregroundMark x1="58929" y1="96000" x2="58929" y2="96000"/>
                        <a14:foregroundMark x1="97768" y1="48889" x2="97768" y2="4888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9535" y="4796742"/>
            <a:ext cx="1930924" cy="1939544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65CC1292-1433-48EC-9BDE-0459783F3A9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4889" b="96000" l="3125" r="97768">
                        <a14:foregroundMark x1="3125" y1="47111" x2="3125" y2="47111"/>
                        <a14:foregroundMark x1="42857" y1="5333" x2="42857" y2="5333"/>
                        <a14:foregroundMark x1="92857" y1="48000" x2="92857" y2="48000"/>
                        <a14:foregroundMark x1="58929" y1="96000" x2="58929" y2="96000"/>
                        <a14:foregroundMark x1="97768" y1="48889" x2="97768" y2="4888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7741" y="4775198"/>
            <a:ext cx="1930924" cy="1939544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7ED0CE49-0FB5-407A-868A-712EE4DF2FC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4889" b="96000" l="3125" r="97768">
                        <a14:foregroundMark x1="3125" y1="47111" x2="3125" y2="47111"/>
                        <a14:foregroundMark x1="42857" y1="5333" x2="42857" y2="5333"/>
                        <a14:foregroundMark x1="92857" y1="48000" x2="92857" y2="48000"/>
                        <a14:foregroundMark x1="58929" y1="96000" x2="58929" y2="96000"/>
                        <a14:foregroundMark x1="97768" y1="48889" x2="97768" y2="4888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66401" y="4775198"/>
            <a:ext cx="1930924" cy="1939544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31190BA-FDF3-49E2-B70C-05C2F6F2D1D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029223" y="114778"/>
            <a:ext cx="7717410" cy="1115555"/>
          </a:xfrm>
        </p:spPr>
        <p:txBody>
          <a:bodyPr>
            <a:normAutofit fontScale="90000"/>
          </a:bodyPr>
          <a:lstStyle/>
          <a:p>
            <a:r>
              <a:rPr lang="ru-RU" sz="48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«Спаси</a:t>
            </a:r>
            <a:br>
              <a:rPr lang="ru-RU" sz="48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8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Снеговика»</a:t>
            </a:r>
          </a:p>
        </p:txBody>
      </p:sp>
    </p:spTree>
    <p:extLst>
      <p:ext uri="{BB962C8B-B14F-4D97-AF65-F5344CB8AC3E}">
        <p14:creationId xmlns:p14="http://schemas.microsoft.com/office/powerpoint/2010/main" val="3352374263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2326D7BC-2414-4D28-B226-480BDA9EF72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31190BA-FDF3-49E2-B70C-05C2F6F2D1D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797485" y="-433634"/>
            <a:ext cx="7717410" cy="1115555"/>
          </a:xfrm>
        </p:spPr>
        <p:txBody>
          <a:bodyPr>
            <a:normAutofit/>
          </a:bodyPr>
          <a:lstStyle/>
          <a:p>
            <a:endParaRPr lang="ru-RU" sz="4800" dirty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E2911896-1E17-49FF-90A6-83780147B4D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492032" y="5024486"/>
            <a:ext cx="175967" cy="233313"/>
          </a:xfrm>
        </p:spPr>
        <p:txBody>
          <a:bodyPr>
            <a:normAutofit fontScale="47500" lnSpcReduction="20000"/>
          </a:bodyPr>
          <a:lstStyle/>
          <a:p>
            <a:endParaRPr lang="ru-RU" dirty="0"/>
          </a:p>
        </p:txBody>
      </p:sp>
      <p:sp>
        <p:nvSpPr>
          <p:cNvPr id="4" name="Взрыв: 8 точек 3">
            <a:extLst>
              <a:ext uri="{FF2B5EF4-FFF2-40B4-BE49-F238E27FC236}">
                <a16:creationId xmlns:a16="http://schemas.microsoft.com/office/drawing/2014/main" id="{BC62830E-C978-404D-8602-644DA07F7DE1}"/>
              </a:ext>
            </a:extLst>
          </p:cNvPr>
          <p:cNvSpPr/>
          <p:nvPr/>
        </p:nvSpPr>
        <p:spPr>
          <a:xfrm>
            <a:off x="8515546" y="4588101"/>
            <a:ext cx="2281287" cy="1961955"/>
          </a:xfrm>
          <a:prstGeom prst="irregularSeal1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</a:p>
        </p:txBody>
      </p:sp>
      <p:sp>
        <p:nvSpPr>
          <p:cNvPr id="11" name="Взрыв: 8 точек 10">
            <a:extLst>
              <a:ext uri="{FF2B5EF4-FFF2-40B4-BE49-F238E27FC236}">
                <a16:creationId xmlns:a16="http://schemas.microsoft.com/office/drawing/2014/main" id="{97B28B5F-E8AA-419E-80C2-F3CE628B3147}"/>
              </a:ext>
            </a:extLst>
          </p:cNvPr>
          <p:cNvSpPr/>
          <p:nvPr/>
        </p:nvSpPr>
        <p:spPr>
          <a:xfrm>
            <a:off x="3459637" y="1019684"/>
            <a:ext cx="5272726" cy="3269901"/>
          </a:xfrm>
          <a:prstGeom prst="irregularSeal1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6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5-2=</a:t>
            </a:r>
          </a:p>
        </p:txBody>
      </p:sp>
      <p:sp>
        <p:nvSpPr>
          <p:cNvPr id="12" name="Взрыв: 8 точек 11">
            <a:hlinkClick r:id="" action="ppaction://hlinkshowjump?jump=nextslide">
              <a:snd r:embed="rId3" name="applause.wav"/>
            </a:hlinkClick>
            <a:extLst>
              <a:ext uri="{FF2B5EF4-FFF2-40B4-BE49-F238E27FC236}">
                <a16:creationId xmlns:a16="http://schemas.microsoft.com/office/drawing/2014/main" id="{B957D933-D951-46AB-919E-47E77527A63A}"/>
              </a:ext>
            </a:extLst>
          </p:cNvPr>
          <p:cNvSpPr/>
          <p:nvPr/>
        </p:nvSpPr>
        <p:spPr>
          <a:xfrm>
            <a:off x="1800518" y="4525572"/>
            <a:ext cx="2281287" cy="1961955"/>
          </a:xfrm>
          <a:prstGeom prst="irregularSeal1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</a:p>
        </p:txBody>
      </p:sp>
      <p:sp>
        <p:nvSpPr>
          <p:cNvPr id="13" name="Взрыв: 8 точек 12">
            <a:extLst>
              <a:ext uri="{FF2B5EF4-FFF2-40B4-BE49-F238E27FC236}">
                <a16:creationId xmlns:a16="http://schemas.microsoft.com/office/drawing/2014/main" id="{DECA5C84-0C7F-45FE-A30F-3A81EBE72B05}"/>
              </a:ext>
            </a:extLst>
          </p:cNvPr>
          <p:cNvSpPr/>
          <p:nvPr/>
        </p:nvSpPr>
        <p:spPr>
          <a:xfrm>
            <a:off x="5158032" y="4649723"/>
            <a:ext cx="2281287" cy="1961955"/>
          </a:xfrm>
          <a:prstGeom prst="irregularSeal1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</a:p>
        </p:txBody>
      </p:sp>
      <p:sp>
        <p:nvSpPr>
          <p:cNvPr id="14" name="Облако 13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9ACC2B46-D4B4-4AB4-8A9E-FBE52DCF7F97}"/>
              </a:ext>
            </a:extLst>
          </p:cNvPr>
          <p:cNvSpPr/>
          <p:nvPr/>
        </p:nvSpPr>
        <p:spPr>
          <a:xfrm>
            <a:off x="10667999" y="5573790"/>
            <a:ext cx="1360715" cy="1115554"/>
          </a:xfrm>
          <a:prstGeom prst="cloud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24340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1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1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3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4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5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  <p:bldLst>
      <p:bldP spid="4" grpId="0" animBg="1"/>
      <p:bldP spid="12" grpId="0" animBg="1"/>
      <p:bldP spid="1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2326D7BC-2414-4D28-B226-480BDA9EF72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31190BA-FDF3-49E2-B70C-05C2F6F2D1D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797485" y="-433634"/>
            <a:ext cx="7717410" cy="1115555"/>
          </a:xfrm>
        </p:spPr>
        <p:txBody>
          <a:bodyPr>
            <a:normAutofit/>
          </a:bodyPr>
          <a:lstStyle/>
          <a:p>
            <a:endParaRPr lang="ru-RU" sz="4800" dirty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E2911896-1E17-49FF-90A6-83780147B4D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492032" y="5024486"/>
            <a:ext cx="175967" cy="233313"/>
          </a:xfrm>
        </p:spPr>
        <p:txBody>
          <a:bodyPr>
            <a:normAutofit fontScale="47500" lnSpcReduction="20000"/>
          </a:bodyPr>
          <a:lstStyle/>
          <a:p>
            <a:endParaRPr lang="ru-RU" dirty="0"/>
          </a:p>
        </p:txBody>
      </p:sp>
      <p:sp>
        <p:nvSpPr>
          <p:cNvPr id="11" name="Взрыв: 8 точек 10">
            <a:extLst>
              <a:ext uri="{FF2B5EF4-FFF2-40B4-BE49-F238E27FC236}">
                <a16:creationId xmlns:a16="http://schemas.microsoft.com/office/drawing/2014/main" id="{97B28B5F-E8AA-419E-80C2-F3CE628B3147}"/>
              </a:ext>
            </a:extLst>
          </p:cNvPr>
          <p:cNvSpPr/>
          <p:nvPr/>
        </p:nvSpPr>
        <p:spPr>
          <a:xfrm>
            <a:off x="2919614" y="1343835"/>
            <a:ext cx="6518299" cy="4170330"/>
          </a:xfrm>
          <a:prstGeom prst="irregularSeal1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6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5+1= 6</a:t>
            </a:r>
          </a:p>
        </p:txBody>
      </p:sp>
    </p:spTree>
    <p:extLst>
      <p:ext uri="{BB962C8B-B14F-4D97-AF65-F5344CB8AC3E}">
        <p14:creationId xmlns:p14="http://schemas.microsoft.com/office/powerpoint/2010/main" val="1778271852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2326D7BC-2414-4D28-B226-480BDA9EF72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31190BA-FDF3-49E2-B70C-05C2F6F2D1D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797485" y="-433634"/>
            <a:ext cx="7717410" cy="1115555"/>
          </a:xfrm>
        </p:spPr>
        <p:txBody>
          <a:bodyPr>
            <a:normAutofit/>
          </a:bodyPr>
          <a:lstStyle/>
          <a:p>
            <a:endParaRPr lang="ru-RU" sz="4800" dirty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E2911896-1E17-49FF-90A6-83780147B4D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492032" y="5024486"/>
            <a:ext cx="175967" cy="233313"/>
          </a:xfrm>
        </p:spPr>
        <p:txBody>
          <a:bodyPr>
            <a:normAutofit fontScale="47500" lnSpcReduction="20000"/>
          </a:bodyPr>
          <a:lstStyle/>
          <a:p>
            <a:endParaRPr lang="ru-RU" dirty="0"/>
          </a:p>
        </p:txBody>
      </p:sp>
      <p:sp>
        <p:nvSpPr>
          <p:cNvPr id="11" name="Взрыв: 8 точек 10">
            <a:extLst>
              <a:ext uri="{FF2B5EF4-FFF2-40B4-BE49-F238E27FC236}">
                <a16:creationId xmlns:a16="http://schemas.microsoft.com/office/drawing/2014/main" id="{97B28B5F-E8AA-419E-80C2-F3CE628B3147}"/>
              </a:ext>
            </a:extLst>
          </p:cNvPr>
          <p:cNvSpPr/>
          <p:nvPr/>
        </p:nvSpPr>
        <p:spPr>
          <a:xfrm>
            <a:off x="2910918" y="1756808"/>
            <a:ext cx="6370164" cy="4178704"/>
          </a:xfrm>
          <a:prstGeom prst="irregularSeal1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6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5-2=3</a:t>
            </a:r>
          </a:p>
        </p:txBody>
      </p:sp>
    </p:spTree>
    <p:extLst>
      <p:ext uri="{BB962C8B-B14F-4D97-AF65-F5344CB8AC3E}">
        <p14:creationId xmlns:p14="http://schemas.microsoft.com/office/powerpoint/2010/main" val="4272926807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2326D7BC-2414-4D28-B226-480BDA9EF72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E2911896-1E17-49FF-90A6-83780147B4D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492032" y="5024486"/>
            <a:ext cx="175967" cy="233313"/>
          </a:xfrm>
        </p:spPr>
        <p:txBody>
          <a:bodyPr>
            <a:normAutofit fontScale="47500" lnSpcReduction="20000"/>
          </a:bodyPr>
          <a:lstStyle/>
          <a:p>
            <a:endParaRPr lang="ru-RU" dirty="0"/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6620CA49-AD50-4855-BB8F-6B5D5FE9829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4889" b="96000" l="3125" r="97768">
                        <a14:foregroundMark x1="3125" y1="47111" x2="3125" y2="47111"/>
                        <a14:foregroundMark x1="42857" y1="5333" x2="42857" y2="5333"/>
                        <a14:foregroundMark x1="92857" y1="48000" x2="92857" y2="48000"/>
                        <a14:foregroundMark x1="58929" y1="96000" x2="58929" y2="96000"/>
                        <a14:foregroundMark x1="97768" y1="48889" x2="97768" y2="4888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94642" y="4775198"/>
            <a:ext cx="1930924" cy="1939544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04A822D8-6942-44D8-9AF0-00C6575C869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4889" b="96000" l="3125" r="97768">
                        <a14:foregroundMark x1="3125" y1="47111" x2="3125" y2="47111"/>
                        <a14:foregroundMark x1="42857" y1="5333" x2="42857" y2="5333"/>
                        <a14:foregroundMark x1="92857" y1="48000" x2="92857" y2="48000"/>
                        <a14:foregroundMark x1="58929" y1="96000" x2="58929" y2="96000"/>
                        <a14:foregroundMark x1="97768" y1="48889" x2="97768" y2="4888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5076" y="4796742"/>
            <a:ext cx="1930924" cy="1939544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CB98438D-F2C5-4E04-9B26-3FFBA405842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4889" b="96000" l="3125" r="97768">
                        <a14:foregroundMark x1="3125" y1="47111" x2="3125" y2="47111"/>
                        <a14:foregroundMark x1="42857" y1="5333" x2="42857" y2="5333"/>
                        <a14:foregroundMark x1="92857" y1="48000" x2="92857" y2="48000"/>
                        <a14:foregroundMark x1="58929" y1="96000" x2="58929" y2="96000"/>
                        <a14:foregroundMark x1="97768" y1="48889" x2="97768" y2="4888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00948" y="4796742"/>
            <a:ext cx="1930924" cy="1939544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835613B5-56E0-41EE-9622-06C11031BD1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4889" b="96000" l="3125" r="97768">
                        <a14:foregroundMark x1="3125" y1="47111" x2="3125" y2="47111"/>
                        <a14:foregroundMark x1="42857" y1="5333" x2="42857" y2="5333"/>
                        <a14:foregroundMark x1="92857" y1="48000" x2="92857" y2="48000"/>
                        <a14:foregroundMark x1="58929" y1="96000" x2="58929" y2="96000"/>
                        <a14:foregroundMark x1="97768" y1="48889" x2="97768" y2="4888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9535" y="4796742"/>
            <a:ext cx="1930924" cy="1939544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7ED0CE49-0FB5-407A-868A-712EE4DF2FC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4889" b="96000" l="3125" r="97768">
                        <a14:foregroundMark x1="3125" y1="47111" x2="3125" y2="47111"/>
                        <a14:foregroundMark x1="42857" y1="5333" x2="42857" y2="5333"/>
                        <a14:foregroundMark x1="92857" y1="48000" x2="92857" y2="48000"/>
                        <a14:foregroundMark x1="58929" y1="96000" x2="58929" y2="96000"/>
                        <a14:foregroundMark x1="97768" y1="48889" x2="97768" y2="4888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66401" y="4775198"/>
            <a:ext cx="1930924" cy="1939544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31190BA-FDF3-49E2-B70C-05C2F6F2D1D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029223" y="114778"/>
            <a:ext cx="7717410" cy="1115555"/>
          </a:xfrm>
        </p:spPr>
        <p:txBody>
          <a:bodyPr>
            <a:normAutofit fontScale="90000"/>
          </a:bodyPr>
          <a:lstStyle/>
          <a:p>
            <a:r>
              <a:rPr lang="ru-RU" sz="48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«Спаси</a:t>
            </a:r>
            <a:br>
              <a:rPr lang="ru-RU" sz="48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8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Снеговика»</a:t>
            </a:r>
          </a:p>
        </p:txBody>
      </p:sp>
    </p:spTree>
    <p:extLst>
      <p:ext uri="{BB962C8B-B14F-4D97-AF65-F5344CB8AC3E}">
        <p14:creationId xmlns:p14="http://schemas.microsoft.com/office/powerpoint/2010/main" val="4159490311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2326D7BC-2414-4D28-B226-480BDA9EF72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31190BA-FDF3-49E2-B70C-05C2F6F2D1D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797485" y="-433634"/>
            <a:ext cx="7717410" cy="1115555"/>
          </a:xfrm>
        </p:spPr>
        <p:txBody>
          <a:bodyPr>
            <a:normAutofit/>
          </a:bodyPr>
          <a:lstStyle/>
          <a:p>
            <a:endParaRPr lang="ru-RU" sz="4800" dirty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E2911896-1E17-49FF-90A6-83780147B4D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492032" y="5024486"/>
            <a:ext cx="175967" cy="233313"/>
          </a:xfrm>
        </p:spPr>
        <p:txBody>
          <a:bodyPr>
            <a:normAutofit fontScale="47500" lnSpcReduction="20000"/>
          </a:bodyPr>
          <a:lstStyle/>
          <a:p>
            <a:endParaRPr lang="ru-RU" dirty="0"/>
          </a:p>
        </p:txBody>
      </p:sp>
      <p:sp>
        <p:nvSpPr>
          <p:cNvPr id="4" name="Взрыв: 8 точек 3">
            <a:extLst>
              <a:ext uri="{FF2B5EF4-FFF2-40B4-BE49-F238E27FC236}">
                <a16:creationId xmlns:a16="http://schemas.microsoft.com/office/drawing/2014/main" id="{BC62830E-C978-404D-8602-644DA07F7DE1}"/>
              </a:ext>
            </a:extLst>
          </p:cNvPr>
          <p:cNvSpPr/>
          <p:nvPr/>
        </p:nvSpPr>
        <p:spPr>
          <a:xfrm>
            <a:off x="4955356" y="4627348"/>
            <a:ext cx="2281287" cy="1961955"/>
          </a:xfrm>
          <a:prstGeom prst="irregularSeal1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</a:p>
        </p:txBody>
      </p:sp>
      <p:sp>
        <p:nvSpPr>
          <p:cNvPr id="11" name="Взрыв: 8 точек 10">
            <a:extLst>
              <a:ext uri="{FF2B5EF4-FFF2-40B4-BE49-F238E27FC236}">
                <a16:creationId xmlns:a16="http://schemas.microsoft.com/office/drawing/2014/main" id="{97B28B5F-E8AA-419E-80C2-F3CE628B3147}"/>
              </a:ext>
            </a:extLst>
          </p:cNvPr>
          <p:cNvSpPr/>
          <p:nvPr/>
        </p:nvSpPr>
        <p:spPr>
          <a:xfrm>
            <a:off x="3459637" y="1019684"/>
            <a:ext cx="5272726" cy="3269901"/>
          </a:xfrm>
          <a:prstGeom prst="irregularSeal1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6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1+2=</a:t>
            </a:r>
          </a:p>
        </p:txBody>
      </p:sp>
      <p:sp>
        <p:nvSpPr>
          <p:cNvPr id="12" name="Взрыв: 8 точек 11">
            <a:hlinkClick r:id="" action="ppaction://hlinkshowjump?jump=nextslide">
              <a:snd r:embed="rId3" name="applause.wav"/>
            </a:hlinkClick>
            <a:extLst>
              <a:ext uri="{FF2B5EF4-FFF2-40B4-BE49-F238E27FC236}">
                <a16:creationId xmlns:a16="http://schemas.microsoft.com/office/drawing/2014/main" id="{B957D933-D951-46AB-919E-47E77527A63A}"/>
              </a:ext>
            </a:extLst>
          </p:cNvPr>
          <p:cNvSpPr/>
          <p:nvPr/>
        </p:nvSpPr>
        <p:spPr>
          <a:xfrm>
            <a:off x="8298728" y="4588100"/>
            <a:ext cx="2281287" cy="1961955"/>
          </a:xfrm>
          <a:prstGeom prst="irregularSeal1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</a:p>
        </p:txBody>
      </p:sp>
      <p:sp>
        <p:nvSpPr>
          <p:cNvPr id="13" name="Взрыв: 8 точек 12">
            <a:extLst>
              <a:ext uri="{FF2B5EF4-FFF2-40B4-BE49-F238E27FC236}">
                <a16:creationId xmlns:a16="http://schemas.microsoft.com/office/drawing/2014/main" id="{DECA5C84-0C7F-45FE-A30F-3A81EBE72B05}"/>
              </a:ext>
            </a:extLst>
          </p:cNvPr>
          <p:cNvSpPr/>
          <p:nvPr/>
        </p:nvSpPr>
        <p:spPr>
          <a:xfrm>
            <a:off x="1178350" y="4588100"/>
            <a:ext cx="2281287" cy="1961955"/>
          </a:xfrm>
          <a:prstGeom prst="irregularSeal1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6497506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1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1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3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4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5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  <p:bldLst>
      <p:bldP spid="4" grpId="0" animBg="1"/>
      <p:bldP spid="12" grpId="0" animBg="1"/>
      <p:bldP spid="13" grpId="0" animBg="1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2326D7BC-2414-4D28-B226-480BDA9EF72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31190BA-FDF3-49E2-B70C-05C2F6F2D1D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797485" y="-433634"/>
            <a:ext cx="7717410" cy="1115555"/>
          </a:xfrm>
        </p:spPr>
        <p:txBody>
          <a:bodyPr>
            <a:normAutofit/>
          </a:bodyPr>
          <a:lstStyle/>
          <a:p>
            <a:endParaRPr lang="ru-RU" sz="4800" dirty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E2911896-1E17-49FF-90A6-83780147B4D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492032" y="5024486"/>
            <a:ext cx="175967" cy="233313"/>
          </a:xfrm>
        </p:spPr>
        <p:txBody>
          <a:bodyPr>
            <a:normAutofit fontScale="47500" lnSpcReduction="20000"/>
          </a:bodyPr>
          <a:lstStyle/>
          <a:p>
            <a:endParaRPr lang="ru-RU" dirty="0"/>
          </a:p>
        </p:txBody>
      </p:sp>
      <p:sp>
        <p:nvSpPr>
          <p:cNvPr id="11" name="Взрыв: 8 точек 10">
            <a:extLst>
              <a:ext uri="{FF2B5EF4-FFF2-40B4-BE49-F238E27FC236}">
                <a16:creationId xmlns:a16="http://schemas.microsoft.com/office/drawing/2014/main" id="{97B28B5F-E8AA-419E-80C2-F3CE628B3147}"/>
              </a:ext>
            </a:extLst>
          </p:cNvPr>
          <p:cNvSpPr/>
          <p:nvPr/>
        </p:nvSpPr>
        <p:spPr>
          <a:xfrm>
            <a:off x="2910918" y="1756808"/>
            <a:ext cx="6370164" cy="4178704"/>
          </a:xfrm>
          <a:prstGeom prst="irregularSeal1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6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1+2=3</a:t>
            </a:r>
          </a:p>
        </p:txBody>
      </p:sp>
    </p:spTree>
    <p:extLst>
      <p:ext uri="{BB962C8B-B14F-4D97-AF65-F5344CB8AC3E}">
        <p14:creationId xmlns:p14="http://schemas.microsoft.com/office/powerpoint/2010/main" val="1056444144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2326D7BC-2414-4D28-B226-480BDA9EF72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E2911896-1E17-49FF-90A6-83780147B4D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492032" y="5024486"/>
            <a:ext cx="175967" cy="233313"/>
          </a:xfrm>
        </p:spPr>
        <p:txBody>
          <a:bodyPr>
            <a:normAutofit fontScale="47500" lnSpcReduction="20000"/>
          </a:bodyPr>
          <a:lstStyle/>
          <a:p>
            <a:endParaRPr lang="ru-RU" dirty="0"/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04A822D8-6942-44D8-9AF0-00C6575C869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4889" b="96000" l="3125" r="97768">
                        <a14:foregroundMark x1="3125" y1="47111" x2="3125" y2="47111"/>
                        <a14:foregroundMark x1="42857" y1="5333" x2="42857" y2="5333"/>
                        <a14:foregroundMark x1="92857" y1="48000" x2="92857" y2="48000"/>
                        <a14:foregroundMark x1="58929" y1="96000" x2="58929" y2="96000"/>
                        <a14:foregroundMark x1="97768" y1="48889" x2="97768" y2="4888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5076" y="4796742"/>
            <a:ext cx="1930924" cy="1939544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CB98438D-F2C5-4E04-9B26-3FFBA405842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4889" b="96000" l="3125" r="97768">
                        <a14:foregroundMark x1="3125" y1="47111" x2="3125" y2="47111"/>
                        <a14:foregroundMark x1="42857" y1="5333" x2="42857" y2="5333"/>
                        <a14:foregroundMark x1="92857" y1="48000" x2="92857" y2="48000"/>
                        <a14:foregroundMark x1="58929" y1="96000" x2="58929" y2="96000"/>
                        <a14:foregroundMark x1="97768" y1="48889" x2="97768" y2="4888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00948" y="4796742"/>
            <a:ext cx="1930924" cy="1939544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835613B5-56E0-41EE-9622-06C11031BD1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4889" b="96000" l="3125" r="97768">
                        <a14:foregroundMark x1="3125" y1="47111" x2="3125" y2="47111"/>
                        <a14:foregroundMark x1="42857" y1="5333" x2="42857" y2="5333"/>
                        <a14:foregroundMark x1="92857" y1="48000" x2="92857" y2="48000"/>
                        <a14:foregroundMark x1="58929" y1="96000" x2="58929" y2="96000"/>
                        <a14:foregroundMark x1="97768" y1="48889" x2="97768" y2="4888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9535" y="4796742"/>
            <a:ext cx="1930924" cy="1939544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7ED0CE49-0FB5-407A-868A-712EE4DF2FC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4889" b="96000" l="3125" r="97768">
                        <a14:foregroundMark x1="3125" y1="47111" x2="3125" y2="47111"/>
                        <a14:foregroundMark x1="42857" y1="5333" x2="42857" y2="5333"/>
                        <a14:foregroundMark x1="92857" y1="48000" x2="92857" y2="48000"/>
                        <a14:foregroundMark x1="58929" y1="96000" x2="58929" y2="96000"/>
                        <a14:foregroundMark x1="97768" y1="48889" x2="97768" y2="4888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66401" y="4775198"/>
            <a:ext cx="1930924" cy="1939544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31190BA-FDF3-49E2-B70C-05C2F6F2D1D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029223" y="114778"/>
            <a:ext cx="7717410" cy="1115555"/>
          </a:xfrm>
        </p:spPr>
        <p:txBody>
          <a:bodyPr>
            <a:normAutofit fontScale="90000"/>
          </a:bodyPr>
          <a:lstStyle/>
          <a:p>
            <a:r>
              <a:rPr lang="ru-RU" sz="48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«Спаси</a:t>
            </a:r>
            <a:br>
              <a:rPr lang="ru-RU" sz="48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8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Снеговика»</a:t>
            </a:r>
          </a:p>
        </p:txBody>
      </p:sp>
    </p:spTree>
    <p:extLst>
      <p:ext uri="{BB962C8B-B14F-4D97-AF65-F5344CB8AC3E}">
        <p14:creationId xmlns:p14="http://schemas.microsoft.com/office/powerpoint/2010/main" val="2457343078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2326D7BC-2414-4D28-B226-480BDA9EF72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31190BA-FDF3-49E2-B70C-05C2F6F2D1D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797485" y="-433634"/>
            <a:ext cx="7717410" cy="1115555"/>
          </a:xfrm>
        </p:spPr>
        <p:txBody>
          <a:bodyPr>
            <a:normAutofit/>
          </a:bodyPr>
          <a:lstStyle/>
          <a:p>
            <a:endParaRPr lang="ru-RU" sz="4800" dirty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E2911896-1E17-49FF-90A6-83780147B4D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492032" y="5024486"/>
            <a:ext cx="175967" cy="233313"/>
          </a:xfrm>
        </p:spPr>
        <p:txBody>
          <a:bodyPr>
            <a:normAutofit fontScale="47500" lnSpcReduction="20000"/>
          </a:bodyPr>
          <a:lstStyle/>
          <a:p>
            <a:endParaRPr lang="ru-RU" dirty="0"/>
          </a:p>
        </p:txBody>
      </p:sp>
      <p:sp>
        <p:nvSpPr>
          <p:cNvPr id="4" name="Взрыв: 8 точек 3">
            <a:extLst>
              <a:ext uri="{FF2B5EF4-FFF2-40B4-BE49-F238E27FC236}">
                <a16:creationId xmlns:a16="http://schemas.microsoft.com/office/drawing/2014/main" id="{BC62830E-C978-404D-8602-644DA07F7DE1}"/>
              </a:ext>
            </a:extLst>
          </p:cNvPr>
          <p:cNvSpPr/>
          <p:nvPr/>
        </p:nvSpPr>
        <p:spPr>
          <a:xfrm>
            <a:off x="1417498" y="4627348"/>
            <a:ext cx="2281287" cy="1961955"/>
          </a:xfrm>
          <a:prstGeom prst="irregularSeal1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9</a:t>
            </a:r>
          </a:p>
        </p:txBody>
      </p:sp>
      <p:sp>
        <p:nvSpPr>
          <p:cNvPr id="11" name="Взрыв: 8 точек 10">
            <a:extLst>
              <a:ext uri="{FF2B5EF4-FFF2-40B4-BE49-F238E27FC236}">
                <a16:creationId xmlns:a16="http://schemas.microsoft.com/office/drawing/2014/main" id="{97B28B5F-E8AA-419E-80C2-F3CE628B3147}"/>
              </a:ext>
            </a:extLst>
          </p:cNvPr>
          <p:cNvSpPr/>
          <p:nvPr/>
        </p:nvSpPr>
        <p:spPr>
          <a:xfrm>
            <a:off x="3459637" y="1019684"/>
            <a:ext cx="5272726" cy="3269901"/>
          </a:xfrm>
          <a:prstGeom prst="irregularSeal1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6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8+2=</a:t>
            </a:r>
          </a:p>
        </p:txBody>
      </p:sp>
      <p:sp>
        <p:nvSpPr>
          <p:cNvPr id="12" name="Взрыв: 8 точек 11">
            <a:hlinkClick r:id="" action="ppaction://hlinkshowjump?jump=nextslide">
              <a:snd r:embed="rId3" name="applause.wav"/>
            </a:hlinkClick>
            <a:extLst>
              <a:ext uri="{FF2B5EF4-FFF2-40B4-BE49-F238E27FC236}">
                <a16:creationId xmlns:a16="http://schemas.microsoft.com/office/drawing/2014/main" id="{B957D933-D951-46AB-919E-47E77527A63A}"/>
              </a:ext>
            </a:extLst>
          </p:cNvPr>
          <p:cNvSpPr/>
          <p:nvPr/>
        </p:nvSpPr>
        <p:spPr>
          <a:xfrm>
            <a:off x="4826747" y="4584111"/>
            <a:ext cx="2281287" cy="1961955"/>
          </a:xfrm>
          <a:prstGeom prst="irregularSeal1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</a:p>
        </p:txBody>
      </p:sp>
      <p:sp>
        <p:nvSpPr>
          <p:cNvPr id="13" name="Взрыв: 8 точек 12">
            <a:extLst>
              <a:ext uri="{FF2B5EF4-FFF2-40B4-BE49-F238E27FC236}">
                <a16:creationId xmlns:a16="http://schemas.microsoft.com/office/drawing/2014/main" id="{DECA5C84-0C7F-45FE-A30F-3A81EBE72B05}"/>
              </a:ext>
            </a:extLst>
          </p:cNvPr>
          <p:cNvSpPr/>
          <p:nvPr/>
        </p:nvSpPr>
        <p:spPr>
          <a:xfrm>
            <a:off x="7827387" y="4583155"/>
            <a:ext cx="2281287" cy="1961955"/>
          </a:xfrm>
          <a:prstGeom prst="irregularSeal1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11</a:t>
            </a:r>
          </a:p>
        </p:txBody>
      </p:sp>
    </p:spTree>
    <p:extLst>
      <p:ext uri="{BB962C8B-B14F-4D97-AF65-F5344CB8AC3E}">
        <p14:creationId xmlns:p14="http://schemas.microsoft.com/office/powerpoint/2010/main" val="30101596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1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1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3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4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5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  <p:bldLst>
      <p:bldP spid="4" grpId="0" animBg="1"/>
      <p:bldP spid="12" grpId="0" animBg="1"/>
      <p:bldP spid="13" grpId="0" animBg="1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2326D7BC-2414-4D28-B226-480BDA9EF72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31190BA-FDF3-49E2-B70C-05C2F6F2D1D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797485" y="-433634"/>
            <a:ext cx="7717410" cy="1115555"/>
          </a:xfrm>
        </p:spPr>
        <p:txBody>
          <a:bodyPr>
            <a:normAutofit/>
          </a:bodyPr>
          <a:lstStyle/>
          <a:p>
            <a:endParaRPr lang="ru-RU" sz="4800" dirty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E2911896-1E17-49FF-90A6-83780147B4D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492032" y="5024486"/>
            <a:ext cx="175967" cy="233313"/>
          </a:xfrm>
        </p:spPr>
        <p:txBody>
          <a:bodyPr>
            <a:normAutofit fontScale="47500" lnSpcReduction="20000"/>
          </a:bodyPr>
          <a:lstStyle/>
          <a:p>
            <a:endParaRPr lang="ru-RU" dirty="0"/>
          </a:p>
        </p:txBody>
      </p:sp>
      <p:sp>
        <p:nvSpPr>
          <p:cNvPr id="11" name="Взрыв: 8 точек 10">
            <a:extLst>
              <a:ext uri="{FF2B5EF4-FFF2-40B4-BE49-F238E27FC236}">
                <a16:creationId xmlns:a16="http://schemas.microsoft.com/office/drawing/2014/main" id="{97B28B5F-E8AA-419E-80C2-F3CE628B3147}"/>
              </a:ext>
            </a:extLst>
          </p:cNvPr>
          <p:cNvSpPr/>
          <p:nvPr/>
        </p:nvSpPr>
        <p:spPr>
          <a:xfrm>
            <a:off x="2910918" y="1756808"/>
            <a:ext cx="6370164" cy="4178704"/>
          </a:xfrm>
          <a:prstGeom prst="irregularSeal1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6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8+2=10</a:t>
            </a:r>
          </a:p>
        </p:txBody>
      </p:sp>
    </p:spTree>
    <p:extLst>
      <p:ext uri="{BB962C8B-B14F-4D97-AF65-F5344CB8AC3E}">
        <p14:creationId xmlns:p14="http://schemas.microsoft.com/office/powerpoint/2010/main" val="2153157225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2326D7BC-2414-4D28-B226-480BDA9EF72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E2911896-1E17-49FF-90A6-83780147B4D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492032" y="5024486"/>
            <a:ext cx="175967" cy="233313"/>
          </a:xfrm>
        </p:spPr>
        <p:txBody>
          <a:bodyPr>
            <a:normAutofit fontScale="47500" lnSpcReduction="20000"/>
          </a:bodyPr>
          <a:lstStyle/>
          <a:p>
            <a:endParaRPr lang="ru-RU" dirty="0"/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CB98438D-F2C5-4E04-9B26-3FFBA405842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4889" b="96000" l="3125" r="97768">
                        <a14:foregroundMark x1="3125" y1="47111" x2="3125" y2="47111"/>
                        <a14:foregroundMark x1="42857" y1="5333" x2="42857" y2="5333"/>
                        <a14:foregroundMark x1="92857" y1="48000" x2="92857" y2="48000"/>
                        <a14:foregroundMark x1="58929" y1="96000" x2="58929" y2="96000"/>
                        <a14:foregroundMark x1="97768" y1="48889" x2="97768" y2="4888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00948" y="4796742"/>
            <a:ext cx="1930924" cy="1939544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835613B5-56E0-41EE-9622-06C11031BD1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4889" b="96000" l="3125" r="97768">
                        <a14:foregroundMark x1="3125" y1="47111" x2="3125" y2="47111"/>
                        <a14:foregroundMark x1="42857" y1="5333" x2="42857" y2="5333"/>
                        <a14:foregroundMark x1="92857" y1="48000" x2="92857" y2="48000"/>
                        <a14:foregroundMark x1="58929" y1="96000" x2="58929" y2="96000"/>
                        <a14:foregroundMark x1="97768" y1="48889" x2="97768" y2="4888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9535" y="4796742"/>
            <a:ext cx="1930924" cy="1939544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7ED0CE49-0FB5-407A-868A-712EE4DF2FC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4889" b="96000" l="3125" r="97768">
                        <a14:foregroundMark x1="3125" y1="47111" x2="3125" y2="47111"/>
                        <a14:foregroundMark x1="42857" y1="5333" x2="42857" y2="5333"/>
                        <a14:foregroundMark x1="92857" y1="48000" x2="92857" y2="48000"/>
                        <a14:foregroundMark x1="58929" y1="96000" x2="58929" y2="96000"/>
                        <a14:foregroundMark x1="97768" y1="48889" x2="97768" y2="4888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66401" y="4775198"/>
            <a:ext cx="1930924" cy="1939544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31190BA-FDF3-49E2-B70C-05C2F6F2D1D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029223" y="114778"/>
            <a:ext cx="7717410" cy="1115555"/>
          </a:xfrm>
        </p:spPr>
        <p:txBody>
          <a:bodyPr>
            <a:normAutofit fontScale="90000"/>
          </a:bodyPr>
          <a:lstStyle/>
          <a:p>
            <a:r>
              <a:rPr lang="ru-RU" sz="48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«Спаси</a:t>
            </a:r>
            <a:br>
              <a:rPr lang="ru-RU" sz="48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8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Снеговика»</a:t>
            </a:r>
          </a:p>
        </p:txBody>
      </p:sp>
    </p:spTree>
    <p:extLst>
      <p:ext uri="{BB962C8B-B14F-4D97-AF65-F5344CB8AC3E}">
        <p14:creationId xmlns:p14="http://schemas.microsoft.com/office/powerpoint/2010/main" val="2644058936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2326D7BC-2414-4D28-B226-480BDA9EF72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31190BA-FDF3-49E2-B70C-05C2F6F2D1D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797485" y="-433634"/>
            <a:ext cx="7717410" cy="1115555"/>
          </a:xfrm>
        </p:spPr>
        <p:txBody>
          <a:bodyPr>
            <a:normAutofit/>
          </a:bodyPr>
          <a:lstStyle/>
          <a:p>
            <a:endParaRPr lang="ru-RU" sz="4800" dirty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E2911896-1E17-49FF-90A6-83780147B4D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492032" y="5024486"/>
            <a:ext cx="175967" cy="233313"/>
          </a:xfrm>
        </p:spPr>
        <p:txBody>
          <a:bodyPr>
            <a:normAutofit fontScale="47500" lnSpcReduction="20000"/>
          </a:bodyPr>
          <a:lstStyle/>
          <a:p>
            <a:endParaRPr lang="ru-RU" dirty="0"/>
          </a:p>
        </p:txBody>
      </p:sp>
      <p:sp>
        <p:nvSpPr>
          <p:cNvPr id="11" name="Взрыв: 8 точек 10">
            <a:extLst>
              <a:ext uri="{FF2B5EF4-FFF2-40B4-BE49-F238E27FC236}">
                <a16:creationId xmlns:a16="http://schemas.microsoft.com/office/drawing/2014/main" id="{97B28B5F-E8AA-419E-80C2-F3CE628B3147}"/>
              </a:ext>
            </a:extLst>
          </p:cNvPr>
          <p:cNvSpPr/>
          <p:nvPr/>
        </p:nvSpPr>
        <p:spPr>
          <a:xfrm>
            <a:off x="3459637" y="1019684"/>
            <a:ext cx="5272726" cy="3269901"/>
          </a:xfrm>
          <a:prstGeom prst="irregularSeal1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6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2-2=</a:t>
            </a:r>
          </a:p>
        </p:txBody>
      </p:sp>
      <p:sp>
        <p:nvSpPr>
          <p:cNvPr id="12" name="Взрыв: 8 точек 11">
            <a:hlinkClick r:id="" action="ppaction://hlinkshowjump?jump=nextslide">
              <a:snd r:embed="rId3" name="applause.wav"/>
            </a:hlinkClick>
            <a:extLst>
              <a:ext uri="{FF2B5EF4-FFF2-40B4-BE49-F238E27FC236}">
                <a16:creationId xmlns:a16="http://schemas.microsoft.com/office/drawing/2014/main" id="{B957D933-D951-46AB-919E-47E77527A63A}"/>
              </a:ext>
            </a:extLst>
          </p:cNvPr>
          <p:cNvSpPr/>
          <p:nvPr/>
        </p:nvSpPr>
        <p:spPr>
          <a:xfrm>
            <a:off x="6364322" y="4592815"/>
            <a:ext cx="2281287" cy="1961955"/>
          </a:xfrm>
          <a:prstGeom prst="irregularSeal1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</a:p>
        </p:txBody>
      </p:sp>
      <p:sp>
        <p:nvSpPr>
          <p:cNvPr id="13" name="Взрыв: 8 точек 12">
            <a:extLst>
              <a:ext uri="{FF2B5EF4-FFF2-40B4-BE49-F238E27FC236}">
                <a16:creationId xmlns:a16="http://schemas.microsoft.com/office/drawing/2014/main" id="{DECA5C84-0C7F-45FE-A30F-3A81EBE72B05}"/>
              </a:ext>
            </a:extLst>
          </p:cNvPr>
          <p:cNvSpPr/>
          <p:nvPr/>
        </p:nvSpPr>
        <p:spPr>
          <a:xfrm>
            <a:off x="3182161" y="4592815"/>
            <a:ext cx="2281287" cy="1961955"/>
          </a:xfrm>
          <a:prstGeom prst="irregularSeal1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7191615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1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1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3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4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5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2326D7BC-2414-4D28-B226-480BDA9EF72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31190BA-FDF3-49E2-B70C-05C2F6F2D1D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797485" y="-433634"/>
            <a:ext cx="7717410" cy="1115555"/>
          </a:xfrm>
        </p:spPr>
        <p:txBody>
          <a:bodyPr>
            <a:normAutofit/>
          </a:bodyPr>
          <a:lstStyle/>
          <a:p>
            <a:endParaRPr lang="ru-RU" sz="4800" dirty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E2911896-1E17-49FF-90A6-83780147B4D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492032" y="5024486"/>
            <a:ext cx="175967" cy="233313"/>
          </a:xfrm>
        </p:spPr>
        <p:txBody>
          <a:bodyPr>
            <a:normAutofit fontScale="47500" lnSpcReduction="20000"/>
          </a:bodyPr>
          <a:lstStyle/>
          <a:p>
            <a:endParaRPr lang="ru-RU" dirty="0"/>
          </a:p>
        </p:txBody>
      </p:sp>
      <p:sp>
        <p:nvSpPr>
          <p:cNvPr id="11" name="Взрыв: 8 точек 10">
            <a:extLst>
              <a:ext uri="{FF2B5EF4-FFF2-40B4-BE49-F238E27FC236}">
                <a16:creationId xmlns:a16="http://schemas.microsoft.com/office/drawing/2014/main" id="{97B28B5F-E8AA-419E-80C2-F3CE628B3147}"/>
              </a:ext>
            </a:extLst>
          </p:cNvPr>
          <p:cNvSpPr/>
          <p:nvPr/>
        </p:nvSpPr>
        <p:spPr>
          <a:xfrm>
            <a:off x="2910918" y="1756808"/>
            <a:ext cx="6370164" cy="4178704"/>
          </a:xfrm>
          <a:prstGeom prst="irregularSeal1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6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2-2=0</a:t>
            </a:r>
          </a:p>
        </p:txBody>
      </p:sp>
    </p:spTree>
    <p:extLst>
      <p:ext uri="{BB962C8B-B14F-4D97-AF65-F5344CB8AC3E}">
        <p14:creationId xmlns:p14="http://schemas.microsoft.com/office/powerpoint/2010/main" val="34545480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2326D7BC-2414-4D28-B226-480BDA9EF72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E2911896-1E17-49FF-90A6-83780147B4D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492032" y="5024486"/>
            <a:ext cx="175967" cy="233313"/>
          </a:xfrm>
        </p:spPr>
        <p:txBody>
          <a:bodyPr>
            <a:normAutofit fontScale="47500" lnSpcReduction="20000"/>
          </a:bodyPr>
          <a:lstStyle/>
          <a:p>
            <a:endParaRPr lang="ru-RU" dirty="0"/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6620CA49-AD50-4855-BB8F-6B5D5FE9829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4889" b="96000" l="3125" r="97768">
                        <a14:foregroundMark x1="3125" y1="47111" x2="3125" y2="47111"/>
                        <a14:foregroundMark x1="42857" y1="5333" x2="42857" y2="5333"/>
                        <a14:foregroundMark x1="92857" y1="48000" x2="92857" y2="48000"/>
                        <a14:foregroundMark x1="58929" y1="96000" x2="58929" y2="96000"/>
                        <a14:foregroundMark x1="97768" y1="48889" x2="97768" y2="4888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94642" y="4775198"/>
            <a:ext cx="1930924" cy="1939544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04A822D8-6942-44D8-9AF0-00C6575C869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4889" b="96000" l="3125" r="97768">
                        <a14:foregroundMark x1="3125" y1="47111" x2="3125" y2="47111"/>
                        <a14:foregroundMark x1="42857" y1="5333" x2="42857" y2="5333"/>
                        <a14:foregroundMark x1="92857" y1="48000" x2="92857" y2="48000"/>
                        <a14:foregroundMark x1="58929" y1="96000" x2="58929" y2="96000"/>
                        <a14:foregroundMark x1="97768" y1="48889" x2="97768" y2="4888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5076" y="4796742"/>
            <a:ext cx="1930924" cy="1939544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CB98438D-F2C5-4E04-9B26-3FFBA405842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4889" b="96000" l="3125" r="97768">
                        <a14:foregroundMark x1="3125" y1="47111" x2="3125" y2="47111"/>
                        <a14:foregroundMark x1="42857" y1="5333" x2="42857" y2="5333"/>
                        <a14:foregroundMark x1="92857" y1="48000" x2="92857" y2="48000"/>
                        <a14:foregroundMark x1="58929" y1="96000" x2="58929" y2="96000"/>
                        <a14:foregroundMark x1="97768" y1="48889" x2="97768" y2="4888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00948" y="4796742"/>
            <a:ext cx="1930924" cy="1939544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835613B5-56E0-41EE-9622-06C11031BD1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4889" b="96000" l="3125" r="97768">
                        <a14:foregroundMark x1="3125" y1="47111" x2="3125" y2="47111"/>
                        <a14:foregroundMark x1="42857" y1="5333" x2="42857" y2="5333"/>
                        <a14:foregroundMark x1="92857" y1="48000" x2="92857" y2="48000"/>
                        <a14:foregroundMark x1="58929" y1="96000" x2="58929" y2="96000"/>
                        <a14:foregroundMark x1="97768" y1="48889" x2="97768" y2="4888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9535" y="4796742"/>
            <a:ext cx="1930924" cy="1939544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65CC1292-1433-48EC-9BDE-0459783F3A9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4889" b="96000" l="3125" r="97768">
                        <a14:foregroundMark x1="3125" y1="47111" x2="3125" y2="47111"/>
                        <a14:foregroundMark x1="42857" y1="5333" x2="42857" y2="5333"/>
                        <a14:foregroundMark x1="92857" y1="48000" x2="92857" y2="48000"/>
                        <a14:foregroundMark x1="58929" y1="96000" x2="58929" y2="96000"/>
                        <a14:foregroundMark x1="97768" y1="48889" x2="97768" y2="4888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7741" y="4775198"/>
            <a:ext cx="1930924" cy="1939544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7ED0CE49-0FB5-407A-868A-712EE4DF2FC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4889" b="96000" l="3125" r="97768">
                        <a14:foregroundMark x1="3125" y1="47111" x2="3125" y2="47111"/>
                        <a14:foregroundMark x1="42857" y1="5333" x2="42857" y2="5333"/>
                        <a14:foregroundMark x1="92857" y1="48000" x2="92857" y2="48000"/>
                        <a14:foregroundMark x1="58929" y1="96000" x2="58929" y2="96000"/>
                        <a14:foregroundMark x1="97768" y1="48889" x2="97768" y2="4888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66401" y="4775198"/>
            <a:ext cx="1930924" cy="1939544"/>
          </a:xfrm>
          <a:prstGeom prst="rect">
            <a:avLst/>
          </a:prstGeom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FF200E03-4832-49F6-9C90-C2F3537C2AE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4889" b="96000" l="3125" r="97768">
                        <a14:foregroundMark x1="3125" y1="47111" x2="3125" y2="47111"/>
                        <a14:foregroundMark x1="42857" y1="5333" x2="42857" y2="5333"/>
                        <a14:foregroundMark x1="92857" y1="48000" x2="92857" y2="48000"/>
                        <a14:foregroundMark x1="58929" y1="96000" x2="58929" y2="96000"/>
                        <a14:foregroundMark x1="97768" y1="48889" x2="97768" y2="4888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4922" y="3201598"/>
            <a:ext cx="1930924" cy="1939544"/>
          </a:xfrm>
          <a:prstGeom prst="rect">
            <a:avLst/>
          </a:prstGeom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03057E39-B505-470F-8A0B-5E42BBCF2CE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4889" b="96000" l="3125" r="97768">
                        <a14:foregroundMark x1="3125" y1="47111" x2="3125" y2="47111"/>
                        <a14:foregroundMark x1="42857" y1="5333" x2="42857" y2="5333"/>
                        <a14:foregroundMark x1="92857" y1="48000" x2="92857" y2="48000"/>
                        <a14:foregroundMark x1="58929" y1="96000" x2="58929" y2="96000"/>
                        <a14:foregroundMark x1="97768" y1="48889" x2="97768" y2="4888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356" y="3201598"/>
            <a:ext cx="1930924" cy="1939544"/>
          </a:xfrm>
          <a:prstGeom prst="rect">
            <a:avLst/>
          </a:prstGeom>
        </p:spPr>
      </p:pic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8D9055C1-9390-4AA1-B594-A7B31ACD97E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4889" b="96000" l="3125" r="97768">
                        <a14:foregroundMark x1="3125" y1="47111" x2="3125" y2="47111"/>
                        <a14:foregroundMark x1="42857" y1="5333" x2="42857" y2="5333"/>
                        <a14:foregroundMark x1="92857" y1="48000" x2="92857" y2="48000"/>
                        <a14:foregroundMark x1="58929" y1="96000" x2="58929" y2="96000"/>
                        <a14:foregroundMark x1="97768" y1="48889" x2="97768" y2="4888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3761" y="3262455"/>
            <a:ext cx="1930924" cy="1939544"/>
          </a:xfrm>
          <a:prstGeom prst="rect">
            <a:avLst/>
          </a:prstGeom>
        </p:spPr>
      </p:pic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31702A77-9AAB-4676-8A79-793A476D009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4889" b="96000" l="3125" r="97768">
                        <a14:foregroundMark x1="3125" y1="47111" x2="3125" y2="47111"/>
                        <a14:foregroundMark x1="42857" y1="5333" x2="42857" y2="5333"/>
                        <a14:foregroundMark x1="92857" y1="48000" x2="92857" y2="48000"/>
                        <a14:foregroundMark x1="58929" y1="96000" x2="58929" y2="96000"/>
                        <a14:foregroundMark x1="97768" y1="48889" x2="97768" y2="4888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20850" y="3262455"/>
            <a:ext cx="1930924" cy="1939544"/>
          </a:xfrm>
          <a:prstGeom prst="rect">
            <a:avLst/>
          </a:prstGeom>
        </p:spPr>
      </p:pic>
      <p:pic>
        <p:nvPicPr>
          <p:cNvPr id="16" name="Рисунок 15">
            <a:extLst>
              <a:ext uri="{FF2B5EF4-FFF2-40B4-BE49-F238E27FC236}">
                <a16:creationId xmlns:a16="http://schemas.microsoft.com/office/drawing/2014/main" id="{827CA2C8-EE34-44CB-BDA2-1E3384D41D5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4889" b="96000" l="3125" r="97768">
                        <a14:foregroundMark x1="3125" y1="47111" x2="3125" y2="47111"/>
                        <a14:foregroundMark x1="42857" y1="5333" x2="42857" y2="5333"/>
                        <a14:foregroundMark x1="92857" y1="48000" x2="92857" y2="48000"/>
                        <a14:foregroundMark x1="58929" y1="96000" x2="58929" y2="96000"/>
                        <a14:foregroundMark x1="97768" y1="48889" x2="97768" y2="4888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11162" y="3240911"/>
            <a:ext cx="1930924" cy="1939544"/>
          </a:xfrm>
          <a:prstGeom prst="rect">
            <a:avLst/>
          </a:prstGeom>
        </p:spPr>
      </p:pic>
      <p:pic>
        <p:nvPicPr>
          <p:cNvPr id="17" name="Рисунок 16">
            <a:extLst>
              <a:ext uri="{FF2B5EF4-FFF2-40B4-BE49-F238E27FC236}">
                <a16:creationId xmlns:a16="http://schemas.microsoft.com/office/drawing/2014/main" id="{006D9215-4DBC-4227-983C-1260A2C5DC8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4889" b="96000" l="3125" r="97768">
                        <a14:foregroundMark x1="3125" y1="47111" x2="3125" y2="47111"/>
                        <a14:foregroundMark x1="42857" y1="5333" x2="42857" y2="5333"/>
                        <a14:foregroundMark x1="92857" y1="48000" x2="92857" y2="48000"/>
                        <a14:foregroundMark x1="58929" y1="96000" x2="58929" y2="96000"/>
                        <a14:foregroundMark x1="97768" y1="48889" x2="97768" y2="4888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6491" y="1670609"/>
            <a:ext cx="1930924" cy="1939544"/>
          </a:xfrm>
          <a:prstGeom prst="rect">
            <a:avLst/>
          </a:prstGeom>
        </p:spPr>
      </p:pic>
      <p:pic>
        <p:nvPicPr>
          <p:cNvPr id="18" name="Рисунок 17">
            <a:extLst>
              <a:ext uri="{FF2B5EF4-FFF2-40B4-BE49-F238E27FC236}">
                <a16:creationId xmlns:a16="http://schemas.microsoft.com/office/drawing/2014/main" id="{EAFD6B74-05AC-46EA-9534-C2EA99819D4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4889" b="96000" l="3125" r="97768">
                        <a14:foregroundMark x1="3125" y1="47111" x2="3125" y2="47111"/>
                        <a14:foregroundMark x1="42857" y1="5333" x2="42857" y2="5333"/>
                        <a14:foregroundMark x1="92857" y1="48000" x2="92857" y2="48000"/>
                        <a14:foregroundMark x1="58929" y1="96000" x2="58929" y2="96000"/>
                        <a14:foregroundMark x1="97768" y1="48889" x2="97768" y2="4888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75299" y="1670609"/>
            <a:ext cx="1930924" cy="1939544"/>
          </a:xfrm>
          <a:prstGeom prst="rect">
            <a:avLst/>
          </a:prstGeom>
        </p:spPr>
      </p:pic>
      <p:pic>
        <p:nvPicPr>
          <p:cNvPr id="19" name="Рисунок 18">
            <a:extLst>
              <a:ext uri="{FF2B5EF4-FFF2-40B4-BE49-F238E27FC236}">
                <a16:creationId xmlns:a16="http://schemas.microsoft.com/office/drawing/2014/main" id="{D3856371-802F-4E84-946B-3C739ADB9DC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4889" b="96000" l="3125" r="97768">
                        <a14:foregroundMark x1="3125" y1="47111" x2="3125" y2="47111"/>
                        <a14:foregroundMark x1="42857" y1="5333" x2="42857" y2="5333"/>
                        <a14:foregroundMark x1="92857" y1="48000" x2="92857" y2="48000"/>
                        <a14:foregroundMark x1="58929" y1="96000" x2="58929" y2="96000"/>
                        <a14:foregroundMark x1="97768" y1="48889" x2="97768" y2="4888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00948" y="1731466"/>
            <a:ext cx="1930924" cy="1939544"/>
          </a:xfrm>
          <a:prstGeom prst="rect">
            <a:avLst/>
          </a:prstGeom>
        </p:spPr>
      </p:pic>
      <p:pic>
        <p:nvPicPr>
          <p:cNvPr id="20" name="Рисунок 19">
            <a:extLst>
              <a:ext uri="{FF2B5EF4-FFF2-40B4-BE49-F238E27FC236}">
                <a16:creationId xmlns:a16="http://schemas.microsoft.com/office/drawing/2014/main" id="{26A44CE9-D3A7-423D-AD93-151A83D7331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4889" b="96000" l="3125" r="97768">
                        <a14:foregroundMark x1="3125" y1="47111" x2="3125" y2="47111"/>
                        <a14:foregroundMark x1="42857" y1="5333" x2="42857" y2="5333"/>
                        <a14:foregroundMark x1="92857" y1="48000" x2="92857" y2="48000"/>
                        <a14:foregroundMark x1="58929" y1="96000" x2="58929" y2="96000"/>
                        <a14:foregroundMark x1="97768" y1="48889" x2="97768" y2="4888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9541" y="1609752"/>
            <a:ext cx="1930924" cy="1939544"/>
          </a:xfrm>
          <a:prstGeom prst="rect">
            <a:avLst/>
          </a:prstGeom>
        </p:spPr>
      </p:pic>
      <p:pic>
        <p:nvPicPr>
          <p:cNvPr id="22" name="Рисунок 21">
            <a:hlinkClick r:id="rId5" action="ppaction://hlinksldjump"/>
            <a:extLst>
              <a:ext uri="{FF2B5EF4-FFF2-40B4-BE49-F238E27FC236}">
                <a16:creationId xmlns:a16="http://schemas.microsoft.com/office/drawing/2014/main" id="{B5A3C42E-ACB8-4B9E-AB6B-AE2D9B1F1DA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4889" b="96000" l="3125" r="97768">
                        <a14:foregroundMark x1="3125" y1="47111" x2="3125" y2="47111"/>
                        <a14:foregroundMark x1="42857" y1="5333" x2="42857" y2="5333"/>
                        <a14:foregroundMark x1="92857" y1="48000" x2="92857" y2="48000"/>
                        <a14:foregroundMark x1="58929" y1="96000" x2="58929" y2="96000"/>
                        <a14:foregroundMark x1="97768" y1="48889" x2="97768" y2="4888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6280" y="114778"/>
            <a:ext cx="1930924" cy="1939544"/>
          </a:xfrm>
          <a:prstGeom prst="rect">
            <a:avLst/>
          </a:prstGeom>
        </p:spPr>
      </p:pic>
      <p:pic>
        <p:nvPicPr>
          <p:cNvPr id="23" name="Рисунок 22">
            <a:extLst>
              <a:ext uri="{FF2B5EF4-FFF2-40B4-BE49-F238E27FC236}">
                <a16:creationId xmlns:a16="http://schemas.microsoft.com/office/drawing/2014/main" id="{69286DCB-3047-4F4B-B3CC-D50DBE2CC0E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4889" b="96000" l="3125" r="97768">
                        <a14:foregroundMark x1="3125" y1="47111" x2="3125" y2="47111"/>
                        <a14:foregroundMark x1="42857" y1="5333" x2="42857" y2="5333"/>
                        <a14:foregroundMark x1="92857" y1="48000" x2="92857" y2="48000"/>
                        <a14:foregroundMark x1="58929" y1="96000" x2="58929" y2="96000"/>
                        <a14:foregroundMark x1="97768" y1="48889" x2="97768" y2="4888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6598" y="176643"/>
            <a:ext cx="1930924" cy="1939544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31190BA-FDF3-49E2-B70C-05C2F6F2D1D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029223" y="114778"/>
            <a:ext cx="7717410" cy="1115555"/>
          </a:xfrm>
        </p:spPr>
        <p:txBody>
          <a:bodyPr>
            <a:normAutofit fontScale="90000"/>
          </a:bodyPr>
          <a:lstStyle/>
          <a:p>
            <a:r>
              <a:rPr lang="ru-RU" sz="48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«Спаси</a:t>
            </a:r>
            <a:br>
              <a:rPr lang="ru-RU" sz="48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8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Снеговика»</a:t>
            </a:r>
          </a:p>
        </p:txBody>
      </p:sp>
    </p:spTree>
    <p:extLst>
      <p:ext uri="{BB962C8B-B14F-4D97-AF65-F5344CB8AC3E}">
        <p14:creationId xmlns:p14="http://schemas.microsoft.com/office/powerpoint/2010/main" val="1633854936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2326D7BC-2414-4D28-B226-480BDA9EF72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E2911896-1E17-49FF-90A6-83780147B4D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492032" y="5024486"/>
            <a:ext cx="175967" cy="233313"/>
          </a:xfrm>
        </p:spPr>
        <p:txBody>
          <a:bodyPr>
            <a:normAutofit fontScale="47500" lnSpcReduction="20000"/>
          </a:bodyPr>
          <a:lstStyle/>
          <a:p>
            <a:endParaRPr lang="ru-RU" dirty="0"/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835613B5-56E0-41EE-9622-06C11031BD1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4889" b="96000" l="3125" r="97768">
                        <a14:foregroundMark x1="3125" y1="47111" x2="3125" y2="47111"/>
                        <a14:foregroundMark x1="42857" y1="5333" x2="42857" y2="5333"/>
                        <a14:foregroundMark x1="92857" y1="48000" x2="92857" y2="48000"/>
                        <a14:foregroundMark x1="58929" y1="96000" x2="58929" y2="96000"/>
                        <a14:foregroundMark x1="97768" y1="48889" x2="97768" y2="4888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9535" y="4796742"/>
            <a:ext cx="1930924" cy="1939544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7ED0CE49-0FB5-407A-868A-712EE4DF2FC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4889" b="96000" l="3125" r="97768">
                        <a14:foregroundMark x1="3125" y1="47111" x2="3125" y2="47111"/>
                        <a14:foregroundMark x1="42857" y1="5333" x2="42857" y2="5333"/>
                        <a14:foregroundMark x1="92857" y1="48000" x2="92857" y2="48000"/>
                        <a14:foregroundMark x1="58929" y1="96000" x2="58929" y2="96000"/>
                        <a14:foregroundMark x1="97768" y1="48889" x2="97768" y2="4888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66401" y="4775198"/>
            <a:ext cx="1930924" cy="1939544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31190BA-FDF3-49E2-B70C-05C2F6F2D1D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029223" y="114778"/>
            <a:ext cx="7717410" cy="1115555"/>
          </a:xfrm>
        </p:spPr>
        <p:txBody>
          <a:bodyPr>
            <a:normAutofit fontScale="90000"/>
          </a:bodyPr>
          <a:lstStyle/>
          <a:p>
            <a:r>
              <a:rPr lang="ru-RU" sz="48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«Спаси</a:t>
            </a:r>
            <a:br>
              <a:rPr lang="ru-RU" sz="48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8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Снеговика»</a:t>
            </a:r>
          </a:p>
        </p:txBody>
      </p:sp>
    </p:spTree>
    <p:extLst>
      <p:ext uri="{BB962C8B-B14F-4D97-AF65-F5344CB8AC3E}">
        <p14:creationId xmlns:p14="http://schemas.microsoft.com/office/powerpoint/2010/main" val="3198130497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2326D7BC-2414-4D28-B226-480BDA9EF72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31190BA-FDF3-49E2-B70C-05C2F6F2D1D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797485" y="-433634"/>
            <a:ext cx="7717410" cy="1115555"/>
          </a:xfrm>
        </p:spPr>
        <p:txBody>
          <a:bodyPr>
            <a:normAutofit/>
          </a:bodyPr>
          <a:lstStyle/>
          <a:p>
            <a:endParaRPr lang="ru-RU" sz="4800" dirty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E2911896-1E17-49FF-90A6-83780147B4D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492032" y="5024486"/>
            <a:ext cx="175967" cy="233313"/>
          </a:xfrm>
        </p:spPr>
        <p:txBody>
          <a:bodyPr>
            <a:normAutofit fontScale="47500" lnSpcReduction="20000"/>
          </a:bodyPr>
          <a:lstStyle/>
          <a:p>
            <a:endParaRPr lang="ru-RU" dirty="0"/>
          </a:p>
        </p:txBody>
      </p:sp>
      <p:sp>
        <p:nvSpPr>
          <p:cNvPr id="4" name="Взрыв: 8 точек 3">
            <a:extLst>
              <a:ext uri="{FF2B5EF4-FFF2-40B4-BE49-F238E27FC236}">
                <a16:creationId xmlns:a16="http://schemas.microsoft.com/office/drawing/2014/main" id="{BC62830E-C978-404D-8602-644DA07F7DE1}"/>
              </a:ext>
            </a:extLst>
          </p:cNvPr>
          <p:cNvSpPr/>
          <p:nvPr/>
        </p:nvSpPr>
        <p:spPr>
          <a:xfrm>
            <a:off x="4955356" y="4627348"/>
            <a:ext cx="2281287" cy="1961955"/>
          </a:xfrm>
          <a:prstGeom prst="irregularSeal1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</a:p>
        </p:txBody>
      </p:sp>
      <p:sp>
        <p:nvSpPr>
          <p:cNvPr id="11" name="Взрыв: 8 точек 10">
            <a:extLst>
              <a:ext uri="{FF2B5EF4-FFF2-40B4-BE49-F238E27FC236}">
                <a16:creationId xmlns:a16="http://schemas.microsoft.com/office/drawing/2014/main" id="{97B28B5F-E8AA-419E-80C2-F3CE628B3147}"/>
              </a:ext>
            </a:extLst>
          </p:cNvPr>
          <p:cNvSpPr/>
          <p:nvPr/>
        </p:nvSpPr>
        <p:spPr>
          <a:xfrm>
            <a:off x="3459637" y="1019684"/>
            <a:ext cx="5272726" cy="3269901"/>
          </a:xfrm>
          <a:prstGeom prst="irregularSeal1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6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4+1=</a:t>
            </a:r>
          </a:p>
        </p:txBody>
      </p:sp>
      <p:sp>
        <p:nvSpPr>
          <p:cNvPr id="12" name="Взрыв: 8 точек 11">
            <a:hlinkClick r:id="" action="ppaction://hlinkshowjump?jump=nextslide">
              <a:snd r:embed="rId3" name="applause.wav"/>
            </a:hlinkClick>
            <a:extLst>
              <a:ext uri="{FF2B5EF4-FFF2-40B4-BE49-F238E27FC236}">
                <a16:creationId xmlns:a16="http://schemas.microsoft.com/office/drawing/2014/main" id="{B957D933-D951-46AB-919E-47E77527A63A}"/>
              </a:ext>
            </a:extLst>
          </p:cNvPr>
          <p:cNvSpPr/>
          <p:nvPr/>
        </p:nvSpPr>
        <p:spPr>
          <a:xfrm>
            <a:off x="1926210" y="4502462"/>
            <a:ext cx="2281287" cy="1961955"/>
          </a:xfrm>
          <a:prstGeom prst="irregularSeal1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</a:p>
        </p:txBody>
      </p:sp>
      <p:sp>
        <p:nvSpPr>
          <p:cNvPr id="13" name="Взрыв: 8 точек 12">
            <a:extLst>
              <a:ext uri="{FF2B5EF4-FFF2-40B4-BE49-F238E27FC236}">
                <a16:creationId xmlns:a16="http://schemas.microsoft.com/office/drawing/2014/main" id="{DECA5C84-0C7F-45FE-A30F-3A81EBE72B05}"/>
              </a:ext>
            </a:extLst>
          </p:cNvPr>
          <p:cNvSpPr/>
          <p:nvPr/>
        </p:nvSpPr>
        <p:spPr>
          <a:xfrm>
            <a:off x="7827387" y="4583155"/>
            <a:ext cx="2281287" cy="1961955"/>
          </a:xfrm>
          <a:prstGeom prst="irregularSeal1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28377678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1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1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3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4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5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  <p:bldLst>
      <p:bldP spid="4" grpId="0" animBg="1"/>
      <p:bldP spid="12" grpId="0" animBg="1"/>
      <p:bldP spid="13" grpId="0" animBg="1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2326D7BC-2414-4D28-B226-480BDA9EF72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31190BA-FDF3-49E2-B70C-05C2F6F2D1D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797485" y="-433634"/>
            <a:ext cx="7717410" cy="1115555"/>
          </a:xfrm>
        </p:spPr>
        <p:txBody>
          <a:bodyPr>
            <a:normAutofit/>
          </a:bodyPr>
          <a:lstStyle/>
          <a:p>
            <a:endParaRPr lang="ru-RU" sz="4800" dirty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E2911896-1E17-49FF-90A6-83780147B4D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492032" y="5024486"/>
            <a:ext cx="175967" cy="233313"/>
          </a:xfrm>
        </p:spPr>
        <p:txBody>
          <a:bodyPr>
            <a:normAutofit fontScale="47500" lnSpcReduction="20000"/>
          </a:bodyPr>
          <a:lstStyle/>
          <a:p>
            <a:endParaRPr lang="ru-RU" dirty="0"/>
          </a:p>
        </p:txBody>
      </p:sp>
      <p:sp>
        <p:nvSpPr>
          <p:cNvPr id="11" name="Взрыв: 8 точек 10">
            <a:extLst>
              <a:ext uri="{FF2B5EF4-FFF2-40B4-BE49-F238E27FC236}">
                <a16:creationId xmlns:a16="http://schemas.microsoft.com/office/drawing/2014/main" id="{97B28B5F-E8AA-419E-80C2-F3CE628B3147}"/>
              </a:ext>
            </a:extLst>
          </p:cNvPr>
          <p:cNvSpPr/>
          <p:nvPr/>
        </p:nvSpPr>
        <p:spPr>
          <a:xfrm>
            <a:off x="2910918" y="1756808"/>
            <a:ext cx="6370164" cy="4178704"/>
          </a:xfrm>
          <a:prstGeom prst="irregularSeal1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6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4+1=5</a:t>
            </a:r>
          </a:p>
        </p:txBody>
      </p:sp>
    </p:spTree>
    <p:extLst>
      <p:ext uri="{BB962C8B-B14F-4D97-AF65-F5344CB8AC3E}">
        <p14:creationId xmlns:p14="http://schemas.microsoft.com/office/powerpoint/2010/main" val="2654157079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2326D7BC-2414-4D28-B226-480BDA9EF72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E2911896-1E17-49FF-90A6-83780147B4D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492032" y="5024486"/>
            <a:ext cx="175967" cy="233313"/>
          </a:xfrm>
        </p:spPr>
        <p:txBody>
          <a:bodyPr>
            <a:normAutofit fontScale="47500" lnSpcReduction="20000"/>
          </a:bodyPr>
          <a:lstStyle/>
          <a:p>
            <a:endParaRPr lang="ru-RU" dirty="0"/>
          </a:p>
        </p:txBody>
      </p:sp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7ED0CE49-0FB5-407A-868A-712EE4DF2FC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4889" b="96000" l="3125" r="97768">
                        <a14:foregroundMark x1="3125" y1="47111" x2="3125" y2="47111"/>
                        <a14:foregroundMark x1="42857" y1="5333" x2="42857" y2="5333"/>
                        <a14:foregroundMark x1="92857" y1="48000" x2="92857" y2="48000"/>
                        <a14:foregroundMark x1="58929" y1="96000" x2="58929" y2="96000"/>
                        <a14:foregroundMark x1="97768" y1="48889" x2="97768" y2="4888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66401" y="4775198"/>
            <a:ext cx="1930924" cy="1939544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31190BA-FDF3-49E2-B70C-05C2F6F2D1D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029223" y="114778"/>
            <a:ext cx="7717410" cy="1115555"/>
          </a:xfrm>
        </p:spPr>
        <p:txBody>
          <a:bodyPr>
            <a:normAutofit fontScale="90000"/>
          </a:bodyPr>
          <a:lstStyle/>
          <a:p>
            <a:r>
              <a:rPr lang="ru-RU" sz="48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«Спаси</a:t>
            </a:r>
            <a:br>
              <a:rPr lang="ru-RU" sz="48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8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Снеговика»</a:t>
            </a:r>
          </a:p>
        </p:txBody>
      </p:sp>
    </p:spTree>
    <p:extLst>
      <p:ext uri="{BB962C8B-B14F-4D97-AF65-F5344CB8AC3E}">
        <p14:creationId xmlns:p14="http://schemas.microsoft.com/office/powerpoint/2010/main" val="696943588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2326D7BC-2414-4D28-B226-480BDA9EF72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31190BA-FDF3-49E2-B70C-05C2F6F2D1D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797485" y="-433634"/>
            <a:ext cx="7717410" cy="1115555"/>
          </a:xfrm>
        </p:spPr>
        <p:txBody>
          <a:bodyPr>
            <a:normAutofit/>
          </a:bodyPr>
          <a:lstStyle/>
          <a:p>
            <a:endParaRPr lang="ru-RU" sz="4800" dirty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E2911896-1E17-49FF-90A6-83780147B4D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492032" y="5024486"/>
            <a:ext cx="175967" cy="233313"/>
          </a:xfrm>
        </p:spPr>
        <p:txBody>
          <a:bodyPr>
            <a:normAutofit fontScale="47500" lnSpcReduction="20000"/>
          </a:bodyPr>
          <a:lstStyle/>
          <a:p>
            <a:endParaRPr lang="ru-RU" dirty="0"/>
          </a:p>
        </p:txBody>
      </p:sp>
      <p:sp>
        <p:nvSpPr>
          <p:cNvPr id="4" name="Взрыв: 8 точек 3">
            <a:extLst>
              <a:ext uri="{FF2B5EF4-FFF2-40B4-BE49-F238E27FC236}">
                <a16:creationId xmlns:a16="http://schemas.microsoft.com/office/drawing/2014/main" id="{BC62830E-C978-404D-8602-644DA07F7DE1}"/>
              </a:ext>
            </a:extLst>
          </p:cNvPr>
          <p:cNvSpPr/>
          <p:nvPr/>
        </p:nvSpPr>
        <p:spPr>
          <a:xfrm>
            <a:off x="1773026" y="4431405"/>
            <a:ext cx="2281287" cy="1961955"/>
          </a:xfrm>
          <a:prstGeom prst="irregularSeal1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</a:p>
        </p:txBody>
      </p:sp>
      <p:sp>
        <p:nvSpPr>
          <p:cNvPr id="11" name="Взрыв: 8 точек 10">
            <a:extLst>
              <a:ext uri="{FF2B5EF4-FFF2-40B4-BE49-F238E27FC236}">
                <a16:creationId xmlns:a16="http://schemas.microsoft.com/office/drawing/2014/main" id="{97B28B5F-E8AA-419E-80C2-F3CE628B3147}"/>
              </a:ext>
            </a:extLst>
          </p:cNvPr>
          <p:cNvSpPr/>
          <p:nvPr/>
        </p:nvSpPr>
        <p:spPr>
          <a:xfrm>
            <a:off x="3459637" y="1019684"/>
            <a:ext cx="5272726" cy="3269901"/>
          </a:xfrm>
          <a:prstGeom prst="irregularSeal1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6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7-1=</a:t>
            </a:r>
          </a:p>
        </p:txBody>
      </p:sp>
      <p:sp>
        <p:nvSpPr>
          <p:cNvPr id="12" name="Взрыв: 8 точек 11">
            <a:hlinkClick r:id="" action="ppaction://hlinkshowjump?jump=nextslide">
              <a:snd r:embed="rId3" name="applause.wav"/>
            </a:hlinkClick>
            <a:extLst>
              <a:ext uri="{FF2B5EF4-FFF2-40B4-BE49-F238E27FC236}">
                <a16:creationId xmlns:a16="http://schemas.microsoft.com/office/drawing/2014/main" id="{B957D933-D951-46AB-919E-47E77527A63A}"/>
              </a:ext>
            </a:extLst>
          </p:cNvPr>
          <p:cNvSpPr/>
          <p:nvPr/>
        </p:nvSpPr>
        <p:spPr>
          <a:xfrm>
            <a:off x="4701226" y="4534897"/>
            <a:ext cx="2281287" cy="1961955"/>
          </a:xfrm>
          <a:prstGeom prst="irregularSeal1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</a:p>
        </p:txBody>
      </p:sp>
      <p:sp>
        <p:nvSpPr>
          <p:cNvPr id="13" name="Взрыв: 8 точек 12">
            <a:extLst>
              <a:ext uri="{FF2B5EF4-FFF2-40B4-BE49-F238E27FC236}">
                <a16:creationId xmlns:a16="http://schemas.microsoft.com/office/drawing/2014/main" id="{DECA5C84-0C7F-45FE-A30F-3A81EBE72B05}"/>
              </a:ext>
            </a:extLst>
          </p:cNvPr>
          <p:cNvSpPr/>
          <p:nvPr/>
        </p:nvSpPr>
        <p:spPr>
          <a:xfrm>
            <a:off x="7827387" y="4583155"/>
            <a:ext cx="2281287" cy="1961955"/>
          </a:xfrm>
          <a:prstGeom prst="irregularSeal1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16311852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1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1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3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4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5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  <p:bldLst>
      <p:bldP spid="4" grpId="0" animBg="1"/>
      <p:bldP spid="12" grpId="0" animBg="1"/>
      <p:bldP spid="13" grpId="0" animBg="1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2326D7BC-2414-4D28-B226-480BDA9EF72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31190BA-FDF3-49E2-B70C-05C2F6F2D1D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797485" y="-433634"/>
            <a:ext cx="7717410" cy="1115555"/>
          </a:xfrm>
        </p:spPr>
        <p:txBody>
          <a:bodyPr>
            <a:normAutofit/>
          </a:bodyPr>
          <a:lstStyle/>
          <a:p>
            <a:endParaRPr lang="ru-RU" sz="4800" dirty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E2911896-1E17-49FF-90A6-83780147B4D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492032" y="5024486"/>
            <a:ext cx="175967" cy="233313"/>
          </a:xfrm>
        </p:spPr>
        <p:txBody>
          <a:bodyPr>
            <a:normAutofit fontScale="47500" lnSpcReduction="20000"/>
          </a:bodyPr>
          <a:lstStyle/>
          <a:p>
            <a:endParaRPr lang="ru-RU" dirty="0"/>
          </a:p>
        </p:txBody>
      </p:sp>
      <p:sp>
        <p:nvSpPr>
          <p:cNvPr id="11" name="Взрыв: 8 точек 10">
            <a:extLst>
              <a:ext uri="{FF2B5EF4-FFF2-40B4-BE49-F238E27FC236}">
                <a16:creationId xmlns:a16="http://schemas.microsoft.com/office/drawing/2014/main" id="{97B28B5F-E8AA-419E-80C2-F3CE628B3147}"/>
              </a:ext>
            </a:extLst>
          </p:cNvPr>
          <p:cNvSpPr/>
          <p:nvPr/>
        </p:nvSpPr>
        <p:spPr>
          <a:xfrm>
            <a:off x="2910918" y="1756808"/>
            <a:ext cx="6370164" cy="4178704"/>
          </a:xfrm>
          <a:prstGeom prst="irregularSeal1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6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7-1=6</a:t>
            </a:r>
          </a:p>
        </p:txBody>
      </p:sp>
    </p:spTree>
    <p:extLst>
      <p:ext uri="{BB962C8B-B14F-4D97-AF65-F5344CB8AC3E}">
        <p14:creationId xmlns:p14="http://schemas.microsoft.com/office/powerpoint/2010/main" val="3925031064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2326D7BC-2414-4D28-B226-480BDA9EF72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" y="0"/>
            <a:ext cx="12192000" cy="6858000"/>
          </a:xfrm>
          <a:prstGeom prst="rect">
            <a:avLst/>
          </a:prstGeom>
        </p:spPr>
      </p:pic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E2911896-1E17-49FF-90A6-83780147B4D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371725" y="4557762"/>
            <a:ext cx="7010400" cy="928638"/>
          </a:xfrm>
        </p:spPr>
        <p:txBody>
          <a:bodyPr>
            <a:normAutofit/>
          </a:bodyPr>
          <a:lstStyle/>
          <a:p>
            <a:r>
              <a:rPr lang="en-US" dirty="0">
                <a:hlinkClick r:id="rId3"/>
              </a:rPr>
              <a:t>https://youtu.be/CC_LL4Ox7mI</a:t>
            </a:r>
            <a:endParaRPr lang="ru-RU" dirty="0"/>
          </a:p>
          <a:p>
            <a:endParaRPr lang="ru-RU" dirty="0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31190BA-FDF3-49E2-B70C-05C2F6F2D1D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029223" y="114778"/>
            <a:ext cx="7717410" cy="1115555"/>
          </a:xfrm>
        </p:spPr>
        <p:txBody>
          <a:bodyPr>
            <a:normAutofit fontScale="90000"/>
          </a:bodyPr>
          <a:lstStyle/>
          <a:p>
            <a:r>
              <a:rPr lang="ru-RU" sz="48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«Спаси</a:t>
            </a:r>
            <a:br>
              <a:rPr lang="ru-RU" sz="48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8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Снеговика»</a:t>
            </a:r>
          </a:p>
        </p:txBody>
      </p:sp>
    </p:spTree>
    <p:extLst>
      <p:ext uri="{BB962C8B-B14F-4D97-AF65-F5344CB8AC3E}">
        <p14:creationId xmlns:p14="http://schemas.microsoft.com/office/powerpoint/2010/main" val="1769465601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2326D7BC-2414-4D28-B226-480BDA9EF72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31190BA-FDF3-49E2-B70C-05C2F6F2D1D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797485" y="-433634"/>
            <a:ext cx="7717410" cy="1115555"/>
          </a:xfrm>
        </p:spPr>
        <p:txBody>
          <a:bodyPr>
            <a:normAutofit/>
          </a:bodyPr>
          <a:lstStyle/>
          <a:p>
            <a:r>
              <a:rPr lang="ru-RU" sz="48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«Собери словечко»</a:t>
            </a:r>
          </a:p>
        </p:txBody>
      </p:sp>
      <p:sp>
        <p:nvSpPr>
          <p:cNvPr id="4" name="Овал 3">
            <a:extLst>
              <a:ext uri="{FF2B5EF4-FFF2-40B4-BE49-F238E27FC236}">
                <a16:creationId xmlns:a16="http://schemas.microsoft.com/office/drawing/2014/main" id="{C453B9D8-CBA4-4CBB-BEDF-F476B2C4974F}"/>
              </a:ext>
            </a:extLst>
          </p:cNvPr>
          <p:cNvSpPr/>
          <p:nvPr/>
        </p:nvSpPr>
        <p:spPr>
          <a:xfrm>
            <a:off x="2068286" y="3352800"/>
            <a:ext cx="1730828" cy="1611086"/>
          </a:xfrm>
          <a:prstGeom prst="ellipse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5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>
            <a:extLst>
              <a:ext uri="{FF2B5EF4-FFF2-40B4-BE49-F238E27FC236}">
                <a16:creationId xmlns:a16="http://schemas.microsoft.com/office/drawing/2014/main" id="{0488E8F9-207D-4058-96D7-9F1267057A10}"/>
              </a:ext>
            </a:extLst>
          </p:cNvPr>
          <p:cNvSpPr/>
          <p:nvPr/>
        </p:nvSpPr>
        <p:spPr>
          <a:xfrm>
            <a:off x="2318799" y="3537856"/>
            <a:ext cx="1322614" cy="1349829"/>
          </a:xfrm>
          <a:prstGeom prst="ellipse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3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9" name="Группа 8">
            <a:extLst>
              <a:ext uri="{FF2B5EF4-FFF2-40B4-BE49-F238E27FC236}">
                <a16:creationId xmlns:a16="http://schemas.microsoft.com/office/drawing/2014/main" id="{211B239C-8092-4D1A-8204-7AE75A5C85B2}"/>
              </a:ext>
            </a:extLst>
          </p:cNvPr>
          <p:cNvGrpSpPr/>
          <p:nvPr/>
        </p:nvGrpSpPr>
        <p:grpSpPr>
          <a:xfrm>
            <a:off x="4513913" y="522514"/>
            <a:ext cx="3208422" cy="2906486"/>
            <a:chOff x="1329489" y="2759527"/>
            <a:chExt cx="3208422" cy="2906486"/>
          </a:xfrm>
        </p:grpSpPr>
        <p:pic>
          <p:nvPicPr>
            <p:cNvPr id="6" name="Рисунок 5">
              <a:extLst>
                <a:ext uri="{FF2B5EF4-FFF2-40B4-BE49-F238E27FC236}">
                  <a16:creationId xmlns:a16="http://schemas.microsoft.com/office/drawing/2014/main" id="{098B4CB5-F4CF-4D2A-97EE-57F7EF728DA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ackgroundRemoval t="4889" b="96000" l="3125" r="97768">
                          <a14:foregroundMark x1="3125" y1="47111" x2="3125" y2="47111"/>
                          <a14:foregroundMark x1="42857" y1="5333" x2="42857" y2="5333"/>
                          <a14:foregroundMark x1="92857" y1="48000" x2="92857" y2="48000"/>
                          <a14:foregroundMark x1="58929" y1="96000" x2="58929" y2="96000"/>
                          <a14:foregroundMark x1="97768" y1="48889" x2="97768" y2="48889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691194" y="2918934"/>
              <a:ext cx="2678784" cy="2690743"/>
            </a:xfrm>
            <a:prstGeom prst="rect">
              <a:avLst/>
            </a:prstGeom>
          </p:spPr>
        </p:pic>
        <p:sp>
          <p:nvSpPr>
            <p:cNvPr id="8" name="Овал 7">
              <a:extLst>
                <a:ext uri="{FF2B5EF4-FFF2-40B4-BE49-F238E27FC236}">
                  <a16:creationId xmlns:a16="http://schemas.microsoft.com/office/drawing/2014/main" id="{7845D351-E55F-4280-9B30-715349F7EC7A}"/>
                </a:ext>
              </a:extLst>
            </p:cNvPr>
            <p:cNvSpPr/>
            <p:nvPr/>
          </p:nvSpPr>
          <p:spPr>
            <a:xfrm>
              <a:off x="1329489" y="2759527"/>
              <a:ext cx="3208422" cy="2906486"/>
            </a:xfrm>
            <a:prstGeom prst="ellipse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8800" dirty="0">
                  <a:solidFill>
                    <a:srgbClr val="00206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К</a:t>
              </a:r>
            </a:p>
          </p:txBody>
        </p:sp>
      </p:grpSp>
      <p:grpSp>
        <p:nvGrpSpPr>
          <p:cNvPr id="17" name="Группа 16">
            <a:extLst>
              <a:ext uri="{FF2B5EF4-FFF2-40B4-BE49-F238E27FC236}">
                <a16:creationId xmlns:a16="http://schemas.microsoft.com/office/drawing/2014/main" id="{D91B8C19-43FC-4665-BDEC-308BAF26499A}"/>
              </a:ext>
            </a:extLst>
          </p:cNvPr>
          <p:cNvGrpSpPr/>
          <p:nvPr/>
        </p:nvGrpSpPr>
        <p:grpSpPr>
          <a:xfrm>
            <a:off x="7736767" y="3510643"/>
            <a:ext cx="3208422" cy="2906486"/>
            <a:chOff x="8703270" y="3537854"/>
            <a:chExt cx="3208422" cy="2906486"/>
          </a:xfrm>
        </p:grpSpPr>
        <p:pic>
          <p:nvPicPr>
            <p:cNvPr id="11" name="Рисунок 10">
              <a:extLst>
                <a:ext uri="{FF2B5EF4-FFF2-40B4-BE49-F238E27FC236}">
                  <a16:creationId xmlns:a16="http://schemas.microsoft.com/office/drawing/2014/main" id="{E6746B26-FD2D-462B-9763-BA72D984B78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ackgroundRemoval t="4889" b="96000" l="3125" r="97768">
                          <a14:foregroundMark x1="3125" y1="47111" x2="3125" y2="47111"/>
                          <a14:foregroundMark x1="42857" y1="5333" x2="42857" y2="5333"/>
                          <a14:foregroundMark x1="92857" y1="48000" x2="92857" y2="48000"/>
                          <a14:foregroundMark x1="58929" y1="96000" x2="58929" y2="96000"/>
                          <a14:foregroundMark x1="97768" y1="48889" x2="97768" y2="48889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014495" y="3645727"/>
              <a:ext cx="2678784" cy="2690743"/>
            </a:xfrm>
            <a:prstGeom prst="rect">
              <a:avLst/>
            </a:prstGeom>
          </p:spPr>
        </p:pic>
        <p:sp>
          <p:nvSpPr>
            <p:cNvPr id="12" name="Овал 11">
              <a:extLst>
                <a:ext uri="{FF2B5EF4-FFF2-40B4-BE49-F238E27FC236}">
                  <a16:creationId xmlns:a16="http://schemas.microsoft.com/office/drawing/2014/main" id="{FED1D725-C35F-4006-8C49-69605797CB7C}"/>
                </a:ext>
              </a:extLst>
            </p:cNvPr>
            <p:cNvSpPr/>
            <p:nvPr/>
          </p:nvSpPr>
          <p:spPr>
            <a:xfrm>
              <a:off x="8703270" y="3537854"/>
              <a:ext cx="3208422" cy="2906486"/>
            </a:xfrm>
            <a:prstGeom prst="ellipse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8800" dirty="0">
                  <a:solidFill>
                    <a:srgbClr val="00206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М</a:t>
              </a:r>
            </a:p>
          </p:txBody>
        </p:sp>
      </p:grpSp>
      <p:grpSp>
        <p:nvGrpSpPr>
          <p:cNvPr id="19" name="Группа 18">
            <a:extLst>
              <a:ext uri="{FF2B5EF4-FFF2-40B4-BE49-F238E27FC236}">
                <a16:creationId xmlns:a16="http://schemas.microsoft.com/office/drawing/2014/main" id="{8BCB9FCF-B0E5-4AEA-97B2-C2EBE91CE1D4}"/>
              </a:ext>
            </a:extLst>
          </p:cNvPr>
          <p:cNvGrpSpPr/>
          <p:nvPr/>
        </p:nvGrpSpPr>
        <p:grpSpPr>
          <a:xfrm>
            <a:off x="308463" y="953399"/>
            <a:ext cx="3208422" cy="2906486"/>
            <a:chOff x="308463" y="1009155"/>
            <a:chExt cx="3208422" cy="2906486"/>
          </a:xfrm>
        </p:grpSpPr>
        <p:pic>
          <p:nvPicPr>
            <p:cNvPr id="14" name="Рисунок 13">
              <a:extLst>
                <a:ext uri="{FF2B5EF4-FFF2-40B4-BE49-F238E27FC236}">
                  <a16:creationId xmlns:a16="http://schemas.microsoft.com/office/drawing/2014/main" id="{958888F4-401A-4A5E-80B0-AA23E2CA1F7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ackgroundRemoval t="4889" b="96000" l="3125" r="97768">
                          <a14:foregroundMark x1="3125" y1="47111" x2="3125" y2="47111"/>
                          <a14:foregroundMark x1="42857" y1="5333" x2="42857" y2="5333"/>
                          <a14:foregroundMark x1="92857" y1="48000" x2="92857" y2="48000"/>
                          <a14:foregroundMark x1="58929" y1="96000" x2="58929" y2="96000"/>
                          <a14:foregroundMark x1="97768" y1="48889" x2="97768" y2="48889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70028" y="1201883"/>
              <a:ext cx="2678784" cy="2690743"/>
            </a:xfrm>
            <a:prstGeom prst="rect">
              <a:avLst/>
            </a:prstGeom>
          </p:spPr>
        </p:pic>
        <p:sp>
          <p:nvSpPr>
            <p:cNvPr id="15" name="Овал 14">
              <a:extLst>
                <a:ext uri="{FF2B5EF4-FFF2-40B4-BE49-F238E27FC236}">
                  <a16:creationId xmlns:a16="http://schemas.microsoft.com/office/drawing/2014/main" id="{FCDE2B51-408E-40AB-8082-2C76E9FE59F8}"/>
                </a:ext>
              </a:extLst>
            </p:cNvPr>
            <p:cNvSpPr/>
            <p:nvPr/>
          </p:nvSpPr>
          <p:spPr>
            <a:xfrm>
              <a:off x="308463" y="1009155"/>
              <a:ext cx="3208422" cy="2906486"/>
            </a:xfrm>
            <a:prstGeom prst="ellipse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8800" dirty="0">
                  <a:solidFill>
                    <a:srgbClr val="00206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О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0436684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157 0.00324 L -0.23841 0.42709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005" y="2118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4.07407E-6 L 0.35638 0.37291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812" y="1863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</p:childTnLst>
        </p:cTn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2326D7BC-2414-4D28-B226-480BDA9EF72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31190BA-FDF3-49E2-B70C-05C2F6F2D1D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797485" y="-433634"/>
            <a:ext cx="7717410" cy="1115555"/>
          </a:xfrm>
        </p:spPr>
        <p:txBody>
          <a:bodyPr>
            <a:normAutofit/>
          </a:bodyPr>
          <a:lstStyle/>
          <a:p>
            <a:r>
              <a:rPr lang="ru-RU" sz="48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«Собери словечко»</a:t>
            </a:r>
          </a:p>
        </p:txBody>
      </p:sp>
      <p:sp>
        <p:nvSpPr>
          <p:cNvPr id="4" name="Овал 3">
            <a:extLst>
              <a:ext uri="{FF2B5EF4-FFF2-40B4-BE49-F238E27FC236}">
                <a16:creationId xmlns:a16="http://schemas.microsoft.com/office/drawing/2014/main" id="{C453B9D8-CBA4-4CBB-BEDF-F476B2C4974F}"/>
              </a:ext>
            </a:extLst>
          </p:cNvPr>
          <p:cNvSpPr/>
          <p:nvPr/>
        </p:nvSpPr>
        <p:spPr>
          <a:xfrm>
            <a:off x="2068286" y="3352800"/>
            <a:ext cx="1730828" cy="1611086"/>
          </a:xfrm>
          <a:prstGeom prst="ellipse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5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>
            <a:extLst>
              <a:ext uri="{FF2B5EF4-FFF2-40B4-BE49-F238E27FC236}">
                <a16:creationId xmlns:a16="http://schemas.microsoft.com/office/drawing/2014/main" id="{0488E8F9-207D-4058-96D7-9F1267057A10}"/>
              </a:ext>
            </a:extLst>
          </p:cNvPr>
          <p:cNvSpPr/>
          <p:nvPr/>
        </p:nvSpPr>
        <p:spPr>
          <a:xfrm>
            <a:off x="2318799" y="3537856"/>
            <a:ext cx="1322614" cy="1349829"/>
          </a:xfrm>
          <a:prstGeom prst="ellipse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3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10" name="Группа 9">
            <a:extLst>
              <a:ext uri="{FF2B5EF4-FFF2-40B4-BE49-F238E27FC236}">
                <a16:creationId xmlns:a16="http://schemas.microsoft.com/office/drawing/2014/main" id="{FBD909D3-FD0C-4CD6-BBDF-7A3893B64EDB}"/>
              </a:ext>
            </a:extLst>
          </p:cNvPr>
          <p:cNvGrpSpPr/>
          <p:nvPr/>
        </p:nvGrpSpPr>
        <p:grpSpPr>
          <a:xfrm>
            <a:off x="5797485" y="654010"/>
            <a:ext cx="3208422" cy="2906486"/>
            <a:chOff x="5797485" y="654010"/>
            <a:chExt cx="3208422" cy="2906486"/>
          </a:xfrm>
        </p:grpSpPr>
        <p:pic>
          <p:nvPicPr>
            <p:cNvPr id="6" name="Рисунок 5">
              <a:extLst>
                <a:ext uri="{FF2B5EF4-FFF2-40B4-BE49-F238E27FC236}">
                  <a16:creationId xmlns:a16="http://schemas.microsoft.com/office/drawing/2014/main" id="{098B4CB5-F4CF-4D2A-97EE-57F7EF728DA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ackgroundRemoval t="4889" b="96000" l="3125" r="97768">
                          <a14:foregroundMark x1="3125" y1="47111" x2="3125" y2="47111"/>
                          <a14:foregroundMark x1="42857" y1="5333" x2="42857" y2="5333"/>
                          <a14:foregroundMark x1="92857" y1="48000" x2="92857" y2="48000"/>
                          <a14:foregroundMark x1="58929" y1="96000" x2="58929" y2="96000"/>
                          <a14:foregroundMark x1="97768" y1="48889" x2="97768" y2="48889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105863" y="855236"/>
              <a:ext cx="2678784" cy="2690743"/>
            </a:xfrm>
            <a:prstGeom prst="rect">
              <a:avLst/>
            </a:prstGeom>
          </p:spPr>
        </p:pic>
        <p:sp>
          <p:nvSpPr>
            <p:cNvPr id="8" name="Овал 7">
              <a:extLst>
                <a:ext uri="{FF2B5EF4-FFF2-40B4-BE49-F238E27FC236}">
                  <a16:creationId xmlns:a16="http://schemas.microsoft.com/office/drawing/2014/main" id="{7845D351-E55F-4280-9B30-715349F7EC7A}"/>
                </a:ext>
              </a:extLst>
            </p:cNvPr>
            <p:cNvSpPr/>
            <p:nvPr/>
          </p:nvSpPr>
          <p:spPr>
            <a:xfrm>
              <a:off x="5797485" y="654010"/>
              <a:ext cx="3208422" cy="2906486"/>
            </a:xfrm>
            <a:prstGeom prst="ellipse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8800" dirty="0">
                  <a:solidFill>
                    <a:srgbClr val="00206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З</a:t>
              </a:r>
            </a:p>
          </p:txBody>
        </p:sp>
      </p:grpSp>
      <p:grpSp>
        <p:nvGrpSpPr>
          <p:cNvPr id="17" name="Группа 16">
            <a:extLst>
              <a:ext uri="{FF2B5EF4-FFF2-40B4-BE49-F238E27FC236}">
                <a16:creationId xmlns:a16="http://schemas.microsoft.com/office/drawing/2014/main" id="{D91B8C19-43FC-4665-BDEC-308BAF26499A}"/>
              </a:ext>
            </a:extLst>
          </p:cNvPr>
          <p:cNvGrpSpPr/>
          <p:nvPr/>
        </p:nvGrpSpPr>
        <p:grpSpPr>
          <a:xfrm>
            <a:off x="8040815" y="3599916"/>
            <a:ext cx="3208422" cy="2906486"/>
            <a:chOff x="8703270" y="3537854"/>
            <a:chExt cx="3208422" cy="2906486"/>
          </a:xfrm>
        </p:grpSpPr>
        <p:pic>
          <p:nvPicPr>
            <p:cNvPr id="11" name="Рисунок 10">
              <a:extLst>
                <a:ext uri="{FF2B5EF4-FFF2-40B4-BE49-F238E27FC236}">
                  <a16:creationId xmlns:a16="http://schemas.microsoft.com/office/drawing/2014/main" id="{E6746B26-FD2D-462B-9763-BA72D984B78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ackgroundRemoval t="4889" b="96000" l="3125" r="97768">
                          <a14:foregroundMark x1="3125" y1="47111" x2="3125" y2="47111"/>
                          <a14:foregroundMark x1="42857" y1="5333" x2="42857" y2="5333"/>
                          <a14:foregroundMark x1="92857" y1="48000" x2="92857" y2="48000"/>
                          <a14:foregroundMark x1="58929" y1="96000" x2="58929" y2="96000"/>
                          <a14:foregroundMark x1="97768" y1="48889" x2="97768" y2="48889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014495" y="3645727"/>
              <a:ext cx="2678784" cy="2690743"/>
            </a:xfrm>
            <a:prstGeom prst="rect">
              <a:avLst/>
            </a:prstGeom>
          </p:spPr>
        </p:pic>
        <p:sp>
          <p:nvSpPr>
            <p:cNvPr id="12" name="Овал 11">
              <a:extLst>
                <a:ext uri="{FF2B5EF4-FFF2-40B4-BE49-F238E27FC236}">
                  <a16:creationId xmlns:a16="http://schemas.microsoft.com/office/drawing/2014/main" id="{FED1D725-C35F-4006-8C49-69605797CB7C}"/>
                </a:ext>
              </a:extLst>
            </p:cNvPr>
            <p:cNvSpPr/>
            <p:nvPr/>
          </p:nvSpPr>
          <p:spPr>
            <a:xfrm>
              <a:off x="8703270" y="3537854"/>
              <a:ext cx="3208422" cy="2906486"/>
            </a:xfrm>
            <a:prstGeom prst="ellipse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8800" dirty="0">
                  <a:solidFill>
                    <a:srgbClr val="00206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М</a:t>
              </a:r>
            </a:p>
          </p:txBody>
        </p:sp>
      </p:grpSp>
      <p:grpSp>
        <p:nvGrpSpPr>
          <p:cNvPr id="19" name="Группа 18">
            <a:extLst>
              <a:ext uri="{FF2B5EF4-FFF2-40B4-BE49-F238E27FC236}">
                <a16:creationId xmlns:a16="http://schemas.microsoft.com/office/drawing/2014/main" id="{8BCB9FCF-B0E5-4AEA-97B2-C2EBE91CE1D4}"/>
              </a:ext>
            </a:extLst>
          </p:cNvPr>
          <p:cNvGrpSpPr/>
          <p:nvPr/>
        </p:nvGrpSpPr>
        <p:grpSpPr>
          <a:xfrm>
            <a:off x="308463" y="953399"/>
            <a:ext cx="3208422" cy="2906486"/>
            <a:chOff x="308463" y="1009155"/>
            <a:chExt cx="3208422" cy="2906486"/>
          </a:xfrm>
        </p:grpSpPr>
        <p:pic>
          <p:nvPicPr>
            <p:cNvPr id="14" name="Рисунок 13">
              <a:extLst>
                <a:ext uri="{FF2B5EF4-FFF2-40B4-BE49-F238E27FC236}">
                  <a16:creationId xmlns:a16="http://schemas.microsoft.com/office/drawing/2014/main" id="{958888F4-401A-4A5E-80B0-AA23E2CA1F7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ackgroundRemoval t="4889" b="96000" l="3125" r="97768">
                          <a14:foregroundMark x1="3125" y1="47111" x2="3125" y2="47111"/>
                          <a14:foregroundMark x1="42857" y1="5333" x2="42857" y2="5333"/>
                          <a14:foregroundMark x1="92857" y1="48000" x2="92857" y2="48000"/>
                          <a14:foregroundMark x1="58929" y1="96000" x2="58929" y2="96000"/>
                          <a14:foregroundMark x1="97768" y1="48889" x2="97768" y2="48889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70028" y="1201883"/>
              <a:ext cx="2678784" cy="2690743"/>
            </a:xfrm>
            <a:prstGeom prst="rect">
              <a:avLst/>
            </a:prstGeom>
          </p:spPr>
        </p:pic>
        <p:sp>
          <p:nvSpPr>
            <p:cNvPr id="15" name="Овал 14">
              <a:extLst>
                <a:ext uri="{FF2B5EF4-FFF2-40B4-BE49-F238E27FC236}">
                  <a16:creationId xmlns:a16="http://schemas.microsoft.com/office/drawing/2014/main" id="{FCDE2B51-408E-40AB-8082-2C76E9FE59F8}"/>
                </a:ext>
              </a:extLst>
            </p:cNvPr>
            <p:cNvSpPr/>
            <p:nvPr/>
          </p:nvSpPr>
          <p:spPr>
            <a:xfrm>
              <a:off x="308463" y="1009155"/>
              <a:ext cx="3208422" cy="2906486"/>
            </a:xfrm>
            <a:prstGeom prst="ellipse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8800" dirty="0">
                  <a:solidFill>
                    <a:srgbClr val="00206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И</a:t>
              </a:r>
            </a:p>
          </p:txBody>
        </p:sp>
      </p:grpSp>
      <p:grpSp>
        <p:nvGrpSpPr>
          <p:cNvPr id="3" name="Группа 2">
            <a:extLst>
              <a:ext uri="{FF2B5EF4-FFF2-40B4-BE49-F238E27FC236}">
                <a16:creationId xmlns:a16="http://schemas.microsoft.com/office/drawing/2014/main" id="{87AAE3F3-DAFB-4540-9188-87176EF1CB4D}"/>
              </a:ext>
            </a:extLst>
          </p:cNvPr>
          <p:cNvGrpSpPr/>
          <p:nvPr/>
        </p:nvGrpSpPr>
        <p:grpSpPr>
          <a:xfrm>
            <a:off x="3248812" y="3602307"/>
            <a:ext cx="3208422" cy="2906486"/>
            <a:chOff x="3248812" y="3602307"/>
            <a:chExt cx="3208422" cy="2906486"/>
          </a:xfrm>
        </p:grpSpPr>
        <p:pic>
          <p:nvPicPr>
            <p:cNvPr id="18" name="Рисунок 17">
              <a:extLst>
                <a:ext uri="{FF2B5EF4-FFF2-40B4-BE49-F238E27FC236}">
                  <a16:creationId xmlns:a16="http://schemas.microsoft.com/office/drawing/2014/main" id="{D9C31EFD-452D-4459-AEA2-2AEDCE7CD67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ackgroundRemoval t="4889" b="96000" l="3125" r="97768">
                          <a14:foregroundMark x1="3125" y1="47111" x2="3125" y2="47111"/>
                          <a14:foregroundMark x1="42857" y1="5333" x2="42857" y2="5333"/>
                          <a14:foregroundMark x1="92857" y1="48000" x2="92857" y2="48000"/>
                          <a14:foregroundMark x1="58929" y1="96000" x2="58929" y2="96000"/>
                          <a14:foregroundMark x1="97768" y1="48889" x2="97768" y2="48889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560037" y="3710180"/>
              <a:ext cx="2678784" cy="2690743"/>
            </a:xfrm>
            <a:prstGeom prst="rect">
              <a:avLst/>
            </a:prstGeom>
          </p:spPr>
        </p:pic>
        <p:sp>
          <p:nvSpPr>
            <p:cNvPr id="20" name="Овал 19">
              <a:extLst>
                <a:ext uri="{FF2B5EF4-FFF2-40B4-BE49-F238E27FC236}">
                  <a16:creationId xmlns:a16="http://schemas.microsoft.com/office/drawing/2014/main" id="{0C5B671D-9A6E-4CBC-AEC3-665DA94EEC64}"/>
                </a:ext>
              </a:extLst>
            </p:cNvPr>
            <p:cNvSpPr/>
            <p:nvPr/>
          </p:nvSpPr>
          <p:spPr>
            <a:xfrm>
              <a:off x="3248812" y="3602307"/>
              <a:ext cx="3208422" cy="2906486"/>
            </a:xfrm>
            <a:prstGeom prst="ellipse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8800" dirty="0">
                  <a:solidFill>
                    <a:srgbClr val="00206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А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7865248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25E-6 4.07407E-6 L -0.34062 0.42384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031" y="2118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4.07407E-6 L 0.29557 0.39236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779" y="1960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375E-6 4.44444E-6 L -0.12383 0.01111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198" y="55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125E-6 2.96296E-6 L 0.45351 0.01898 " pathEditMode="relative" rAng="0" ptsTypes="AA">
                                      <p:cBhvr>
                                        <p:cTn id="21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669" y="94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2326D7BC-2414-4D28-B226-480BDA9EF72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31190BA-FDF3-49E2-B70C-05C2F6F2D1D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797485" y="-433634"/>
            <a:ext cx="7717410" cy="1115555"/>
          </a:xfrm>
        </p:spPr>
        <p:txBody>
          <a:bodyPr>
            <a:normAutofit/>
          </a:bodyPr>
          <a:lstStyle/>
          <a:p>
            <a:r>
              <a:rPr lang="ru-RU" sz="48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«Собери словечко»</a:t>
            </a:r>
          </a:p>
        </p:txBody>
      </p:sp>
      <p:sp>
        <p:nvSpPr>
          <p:cNvPr id="4" name="Овал 3">
            <a:extLst>
              <a:ext uri="{FF2B5EF4-FFF2-40B4-BE49-F238E27FC236}">
                <a16:creationId xmlns:a16="http://schemas.microsoft.com/office/drawing/2014/main" id="{C453B9D8-CBA4-4CBB-BEDF-F476B2C4974F}"/>
              </a:ext>
            </a:extLst>
          </p:cNvPr>
          <p:cNvSpPr/>
          <p:nvPr/>
        </p:nvSpPr>
        <p:spPr>
          <a:xfrm>
            <a:off x="2068286" y="3352800"/>
            <a:ext cx="1730828" cy="1611086"/>
          </a:xfrm>
          <a:prstGeom prst="ellipse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5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>
            <a:extLst>
              <a:ext uri="{FF2B5EF4-FFF2-40B4-BE49-F238E27FC236}">
                <a16:creationId xmlns:a16="http://schemas.microsoft.com/office/drawing/2014/main" id="{0488E8F9-207D-4058-96D7-9F1267057A10}"/>
              </a:ext>
            </a:extLst>
          </p:cNvPr>
          <p:cNvSpPr/>
          <p:nvPr/>
        </p:nvSpPr>
        <p:spPr>
          <a:xfrm>
            <a:off x="2318799" y="3537856"/>
            <a:ext cx="1322614" cy="1349829"/>
          </a:xfrm>
          <a:prstGeom prst="ellipse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3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10" name="Группа 9">
            <a:extLst>
              <a:ext uri="{FF2B5EF4-FFF2-40B4-BE49-F238E27FC236}">
                <a16:creationId xmlns:a16="http://schemas.microsoft.com/office/drawing/2014/main" id="{FBD909D3-FD0C-4CD6-BBDF-7A3893B64EDB}"/>
              </a:ext>
            </a:extLst>
          </p:cNvPr>
          <p:cNvGrpSpPr/>
          <p:nvPr/>
        </p:nvGrpSpPr>
        <p:grpSpPr>
          <a:xfrm>
            <a:off x="4235549" y="346614"/>
            <a:ext cx="3208422" cy="2906486"/>
            <a:chOff x="5797485" y="654010"/>
            <a:chExt cx="3208422" cy="2906486"/>
          </a:xfrm>
        </p:grpSpPr>
        <p:pic>
          <p:nvPicPr>
            <p:cNvPr id="6" name="Рисунок 5">
              <a:extLst>
                <a:ext uri="{FF2B5EF4-FFF2-40B4-BE49-F238E27FC236}">
                  <a16:creationId xmlns:a16="http://schemas.microsoft.com/office/drawing/2014/main" id="{098B4CB5-F4CF-4D2A-97EE-57F7EF728DA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ackgroundRemoval t="4889" b="96000" l="3125" r="97768">
                          <a14:foregroundMark x1="3125" y1="47111" x2="3125" y2="47111"/>
                          <a14:foregroundMark x1="42857" y1="5333" x2="42857" y2="5333"/>
                          <a14:foregroundMark x1="92857" y1="48000" x2="92857" y2="48000"/>
                          <a14:foregroundMark x1="58929" y1="96000" x2="58929" y2="96000"/>
                          <a14:foregroundMark x1="97768" y1="48889" x2="97768" y2="48889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105863" y="855236"/>
              <a:ext cx="2678784" cy="2690743"/>
            </a:xfrm>
            <a:prstGeom prst="rect">
              <a:avLst/>
            </a:prstGeom>
          </p:spPr>
        </p:pic>
        <p:sp>
          <p:nvSpPr>
            <p:cNvPr id="8" name="Овал 7">
              <a:extLst>
                <a:ext uri="{FF2B5EF4-FFF2-40B4-BE49-F238E27FC236}">
                  <a16:creationId xmlns:a16="http://schemas.microsoft.com/office/drawing/2014/main" id="{7845D351-E55F-4280-9B30-715349F7EC7A}"/>
                </a:ext>
              </a:extLst>
            </p:cNvPr>
            <p:cNvSpPr/>
            <p:nvPr/>
          </p:nvSpPr>
          <p:spPr>
            <a:xfrm>
              <a:off x="5797485" y="654010"/>
              <a:ext cx="3208422" cy="2906486"/>
            </a:xfrm>
            <a:prstGeom prst="ellipse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8800" dirty="0">
                  <a:solidFill>
                    <a:srgbClr val="00206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С</a:t>
              </a:r>
            </a:p>
          </p:txBody>
        </p:sp>
      </p:grpSp>
      <p:grpSp>
        <p:nvGrpSpPr>
          <p:cNvPr id="17" name="Группа 16">
            <a:extLst>
              <a:ext uri="{FF2B5EF4-FFF2-40B4-BE49-F238E27FC236}">
                <a16:creationId xmlns:a16="http://schemas.microsoft.com/office/drawing/2014/main" id="{D91B8C19-43FC-4665-BDEC-308BAF26499A}"/>
              </a:ext>
            </a:extLst>
          </p:cNvPr>
          <p:cNvGrpSpPr/>
          <p:nvPr/>
        </p:nvGrpSpPr>
        <p:grpSpPr>
          <a:xfrm>
            <a:off x="6280684" y="2403848"/>
            <a:ext cx="3208422" cy="2906486"/>
            <a:chOff x="8703270" y="3537854"/>
            <a:chExt cx="3208422" cy="2906486"/>
          </a:xfrm>
        </p:grpSpPr>
        <p:pic>
          <p:nvPicPr>
            <p:cNvPr id="11" name="Рисунок 10">
              <a:extLst>
                <a:ext uri="{FF2B5EF4-FFF2-40B4-BE49-F238E27FC236}">
                  <a16:creationId xmlns:a16="http://schemas.microsoft.com/office/drawing/2014/main" id="{E6746B26-FD2D-462B-9763-BA72D984B78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ackgroundRemoval t="4889" b="96000" l="3125" r="97768">
                          <a14:foregroundMark x1="3125" y1="47111" x2="3125" y2="47111"/>
                          <a14:foregroundMark x1="42857" y1="5333" x2="42857" y2="5333"/>
                          <a14:foregroundMark x1="92857" y1="48000" x2="92857" y2="48000"/>
                          <a14:foregroundMark x1="58929" y1="96000" x2="58929" y2="96000"/>
                          <a14:foregroundMark x1="97768" y1="48889" x2="97768" y2="48889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014495" y="3645727"/>
              <a:ext cx="2678784" cy="2690743"/>
            </a:xfrm>
            <a:prstGeom prst="rect">
              <a:avLst/>
            </a:prstGeom>
          </p:spPr>
        </p:pic>
        <p:sp>
          <p:nvSpPr>
            <p:cNvPr id="12" name="Овал 11">
              <a:extLst>
                <a:ext uri="{FF2B5EF4-FFF2-40B4-BE49-F238E27FC236}">
                  <a16:creationId xmlns:a16="http://schemas.microsoft.com/office/drawing/2014/main" id="{FED1D725-C35F-4006-8C49-69605797CB7C}"/>
                </a:ext>
              </a:extLst>
            </p:cNvPr>
            <p:cNvSpPr/>
            <p:nvPr/>
          </p:nvSpPr>
          <p:spPr>
            <a:xfrm>
              <a:off x="8703270" y="3537854"/>
              <a:ext cx="3208422" cy="2906486"/>
            </a:xfrm>
            <a:prstGeom prst="ellipse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8800" dirty="0">
                  <a:solidFill>
                    <a:srgbClr val="00206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Н</a:t>
              </a:r>
            </a:p>
          </p:txBody>
        </p:sp>
      </p:grpSp>
      <p:grpSp>
        <p:nvGrpSpPr>
          <p:cNvPr id="19" name="Группа 18">
            <a:extLst>
              <a:ext uri="{FF2B5EF4-FFF2-40B4-BE49-F238E27FC236}">
                <a16:creationId xmlns:a16="http://schemas.microsoft.com/office/drawing/2014/main" id="{8BCB9FCF-B0E5-4AEA-97B2-C2EBE91CE1D4}"/>
              </a:ext>
            </a:extLst>
          </p:cNvPr>
          <p:cNvGrpSpPr/>
          <p:nvPr/>
        </p:nvGrpSpPr>
        <p:grpSpPr>
          <a:xfrm>
            <a:off x="8359235" y="356326"/>
            <a:ext cx="3208422" cy="2906486"/>
            <a:chOff x="308463" y="1009155"/>
            <a:chExt cx="3208422" cy="2906486"/>
          </a:xfrm>
        </p:grpSpPr>
        <p:pic>
          <p:nvPicPr>
            <p:cNvPr id="14" name="Рисунок 13">
              <a:extLst>
                <a:ext uri="{FF2B5EF4-FFF2-40B4-BE49-F238E27FC236}">
                  <a16:creationId xmlns:a16="http://schemas.microsoft.com/office/drawing/2014/main" id="{958888F4-401A-4A5E-80B0-AA23E2CA1F7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ackgroundRemoval t="4889" b="96000" l="3125" r="97768">
                          <a14:foregroundMark x1="3125" y1="47111" x2="3125" y2="47111"/>
                          <a14:foregroundMark x1="42857" y1="5333" x2="42857" y2="5333"/>
                          <a14:foregroundMark x1="92857" y1="48000" x2="92857" y2="48000"/>
                          <a14:foregroundMark x1="58929" y1="96000" x2="58929" y2="96000"/>
                          <a14:foregroundMark x1="97768" y1="48889" x2="97768" y2="48889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70028" y="1201883"/>
              <a:ext cx="2678784" cy="2690743"/>
            </a:xfrm>
            <a:prstGeom prst="rect">
              <a:avLst/>
            </a:prstGeom>
          </p:spPr>
        </p:pic>
        <p:sp>
          <p:nvSpPr>
            <p:cNvPr id="15" name="Овал 14">
              <a:extLst>
                <a:ext uri="{FF2B5EF4-FFF2-40B4-BE49-F238E27FC236}">
                  <a16:creationId xmlns:a16="http://schemas.microsoft.com/office/drawing/2014/main" id="{FCDE2B51-408E-40AB-8082-2C76E9FE59F8}"/>
                </a:ext>
              </a:extLst>
            </p:cNvPr>
            <p:cNvSpPr/>
            <p:nvPr/>
          </p:nvSpPr>
          <p:spPr>
            <a:xfrm>
              <a:off x="308463" y="1009155"/>
              <a:ext cx="3208422" cy="2906486"/>
            </a:xfrm>
            <a:prstGeom prst="ellipse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8800" dirty="0">
                  <a:solidFill>
                    <a:srgbClr val="00206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И</a:t>
              </a:r>
            </a:p>
          </p:txBody>
        </p:sp>
      </p:grpSp>
      <p:grpSp>
        <p:nvGrpSpPr>
          <p:cNvPr id="9" name="Группа 8">
            <a:extLst>
              <a:ext uri="{FF2B5EF4-FFF2-40B4-BE49-F238E27FC236}">
                <a16:creationId xmlns:a16="http://schemas.microsoft.com/office/drawing/2014/main" id="{31641DF2-B966-472D-9A37-AD1FF18CA655}"/>
              </a:ext>
            </a:extLst>
          </p:cNvPr>
          <p:cNvGrpSpPr/>
          <p:nvPr/>
        </p:nvGrpSpPr>
        <p:grpSpPr>
          <a:xfrm>
            <a:off x="3419488" y="3574848"/>
            <a:ext cx="3208422" cy="2961404"/>
            <a:chOff x="4035442" y="3525907"/>
            <a:chExt cx="3208422" cy="2961404"/>
          </a:xfrm>
        </p:grpSpPr>
        <p:pic>
          <p:nvPicPr>
            <p:cNvPr id="18" name="Рисунок 17">
              <a:extLst>
                <a:ext uri="{FF2B5EF4-FFF2-40B4-BE49-F238E27FC236}">
                  <a16:creationId xmlns:a16="http://schemas.microsoft.com/office/drawing/2014/main" id="{D9C31EFD-452D-4459-AEA2-2AEDCE7CD67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ackgroundRemoval t="4889" b="96000" l="3125" r="97768">
                          <a14:foregroundMark x1="3125" y1="47111" x2="3125" y2="47111"/>
                          <a14:foregroundMark x1="42857" y1="5333" x2="42857" y2="5333"/>
                          <a14:foregroundMark x1="92857" y1="48000" x2="92857" y2="48000"/>
                          <a14:foregroundMark x1="58929" y1="96000" x2="58929" y2="96000"/>
                          <a14:foregroundMark x1="97768" y1="48889" x2="97768" y2="48889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264964" y="3796568"/>
              <a:ext cx="2678784" cy="2690743"/>
            </a:xfrm>
            <a:prstGeom prst="rect">
              <a:avLst/>
            </a:prstGeom>
          </p:spPr>
        </p:pic>
        <p:sp>
          <p:nvSpPr>
            <p:cNvPr id="20" name="Овал 19">
              <a:extLst>
                <a:ext uri="{FF2B5EF4-FFF2-40B4-BE49-F238E27FC236}">
                  <a16:creationId xmlns:a16="http://schemas.microsoft.com/office/drawing/2014/main" id="{0C5B671D-9A6E-4CBC-AEC3-665DA94EEC64}"/>
                </a:ext>
              </a:extLst>
            </p:cNvPr>
            <p:cNvSpPr/>
            <p:nvPr/>
          </p:nvSpPr>
          <p:spPr>
            <a:xfrm>
              <a:off x="4035442" y="3525907"/>
              <a:ext cx="3208422" cy="2906486"/>
            </a:xfrm>
            <a:prstGeom prst="ellipse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8800" dirty="0">
                  <a:solidFill>
                    <a:srgbClr val="00206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А</a:t>
              </a:r>
            </a:p>
          </p:txBody>
        </p:sp>
      </p:grpSp>
      <p:grpSp>
        <p:nvGrpSpPr>
          <p:cNvPr id="21" name="Группа 20">
            <a:extLst>
              <a:ext uri="{FF2B5EF4-FFF2-40B4-BE49-F238E27FC236}">
                <a16:creationId xmlns:a16="http://schemas.microsoft.com/office/drawing/2014/main" id="{502268C6-C391-49BD-8019-06B9976C593D}"/>
              </a:ext>
            </a:extLst>
          </p:cNvPr>
          <p:cNvGrpSpPr/>
          <p:nvPr/>
        </p:nvGrpSpPr>
        <p:grpSpPr>
          <a:xfrm>
            <a:off x="1225236" y="155100"/>
            <a:ext cx="3208422" cy="2906486"/>
            <a:chOff x="5797485" y="654010"/>
            <a:chExt cx="3208422" cy="2906486"/>
          </a:xfrm>
        </p:grpSpPr>
        <p:pic>
          <p:nvPicPr>
            <p:cNvPr id="22" name="Рисунок 21">
              <a:extLst>
                <a:ext uri="{FF2B5EF4-FFF2-40B4-BE49-F238E27FC236}">
                  <a16:creationId xmlns:a16="http://schemas.microsoft.com/office/drawing/2014/main" id="{D5547C59-4ABC-4E80-916C-FE97195006E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ackgroundRemoval t="4889" b="96000" l="3125" r="97768">
                          <a14:foregroundMark x1="3125" y1="47111" x2="3125" y2="47111"/>
                          <a14:foregroundMark x1="42857" y1="5333" x2="42857" y2="5333"/>
                          <a14:foregroundMark x1="92857" y1="48000" x2="92857" y2="48000"/>
                          <a14:foregroundMark x1="58929" y1="96000" x2="58929" y2="96000"/>
                          <a14:foregroundMark x1="97768" y1="48889" x2="97768" y2="48889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105863" y="855236"/>
              <a:ext cx="2678784" cy="2690743"/>
            </a:xfrm>
            <a:prstGeom prst="rect">
              <a:avLst/>
            </a:prstGeom>
          </p:spPr>
        </p:pic>
        <p:sp>
          <p:nvSpPr>
            <p:cNvPr id="23" name="Овал 22">
              <a:extLst>
                <a:ext uri="{FF2B5EF4-FFF2-40B4-BE49-F238E27FC236}">
                  <a16:creationId xmlns:a16="http://schemas.microsoft.com/office/drawing/2014/main" id="{03506DA3-008B-4273-932C-EE14C0C23381}"/>
                </a:ext>
              </a:extLst>
            </p:cNvPr>
            <p:cNvSpPr/>
            <p:nvPr/>
          </p:nvSpPr>
          <p:spPr>
            <a:xfrm>
              <a:off x="5797485" y="654010"/>
              <a:ext cx="3208422" cy="2906486"/>
            </a:xfrm>
            <a:prstGeom prst="ellipse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8800" dirty="0">
                  <a:solidFill>
                    <a:srgbClr val="00206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К</a:t>
              </a:r>
            </a:p>
          </p:txBody>
        </p:sp>
      </p:grpSp>
      <p:sp>
        <p:nvSpPr>
          <p:cNvPr id="24" name="Управляющая кнопка: &quot;На главную&quot; 23">
            <a:hlinkClick r:id="" action="ppaction://hlinkshowjump?jump=firstslide" highlightClick="1"/>
            <a:extLst>
              <a:ext uri="{FF2B5EF4-FFF2-40B4-BE49-F238E27FC236}">
                <a16:creationId xmlns:a16="http://schemas.microsoft.com/office/drawing/2014/main" id="{977C997D-B9D8-44E7-B782-0858BD0997B6}"/>
              </a:ext>
            </a:extLst>
          </p:cNvPr>
          <p:cNvSpPr/>
          <p:nvPr/>
        </p:nvSpPr>
        <p:spPr>
          <a:xfrm>
            <a:off x="11157181" y="5787738"/>
            <a:ext cx="1042416" cy="1042416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41801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52 0.00023 L -0.25573 0.46157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812" y="2305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58333E-6 1.48148E-6 L -0.06744 0.19629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72" y="981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25E-6 -7.40741E-7 L 0.06693 -7.40741E-7 L 0.06693 0.07708 L 0.13399 0.07708 L 0.13399 0.15417 L 0.20104 0.15417 L 0.20104 0.23125 L 0.2681 0.23125 L 0.2681 0.30833 L 0.33516 0.30833 L 0.33516 0.38542 L 0.40221 0.38542 L 0.40221 0.4625 L 0.46927 0.4625 L 0.46927 0.53982 " pathEditMode="relative" rAng="0" ptsTypes="AAAAAAAAAAAAAAA">
                                      <p:cBhvr>
                                        <p:cTn id="16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464" y="2699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2.59259E-6 L 0.04466 0.50393 " pathEditMode="relative" rAng="0" ptsTypes="AA">
                                      <p:cBhvr>
                                        <p:cTn id="21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27" y="2518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2326D7BC-2414-4D28-B226-480BDA9EF72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31190BA-FDF3-49E2-B70C-05C2F6F2D1D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797485" y="-433634"/>
            <a:ext cx="7717410" cy="1115555"/>
          </a:xfrm>
        </p:spPr>
        <p:txBody>
          <a:bodyPr>
            <a:normAutofit/>
          </a:bodyPr>
          <a:lstStyle/>
          <a:p>
            <a:endParaRPr lang="ru-RU" sz="4800" dirty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E2911896-1E17-49FF-90A6-83780147B4D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492032" y="5024486"/>
            <a:ext cx="175967" cy="233313"/>
          </a:xfrm>
        </p:spPr>
        <p:txBody>
          <a:bodyPr>
            <a:normAutofit fontScale="47500" lnSpcReduction="20000"/>
          </a:bodyPr>
          <a:lstStyle/>
          <a:p>
            <a:endParaRPr lang="ru-RU" dirty="0"/>
          </a:p>
        </p:txBody>
      </p:sp>
      <p:sp>
        <p:nvSpPr>
          <p:cNvPr id="4" name="Взрыв: 8 точек 3">
            <a:extLst>
              <a:ext uri="{FF2B5EF4-FFF2-40B4-BE49-F238E27FC236}">
                <a16:creationId xmlns:a16="http://schemas.microsoft.com/office/drawing/2014/main" id="{BC62830E-C978-404D-8602-644DA07F7DE1}"/>
              </a:ext>
            </a:extLst>
          </p:cNvPr>
          <p:cNvSpPr/>
          <p:nvPr/>
        </p:nvSpPr>
        <p:spPr>
          <a:xfrm>
            <a:off x="4979359" y="4627348"/>
            <a:ext cx="2281287" cy="1961955"/>
          </a:xfrm>
          <a:prstGeom prst="irregularSeal1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11</a:t>
            </a:r>
          </a:p>
        </p:txBody>
      </p:sp>
      <p:sp>
        <p:nvSpPr>
          <p:cNvPr id="11" name="Взрыв: 8 точек 10">
            <a:extLst>
              <a:ext uri="{FF2B5EF4-FFF2-40B4-BE49-F238E27FC236}">
                <a16:creationId xmlns:a16="http://schemas.microsoft.com/office/drawing/2014/main" id="{97B28B5F-E8AA-419E-80C2-F3CE628B3147}"/>
              </a:ext>
            </a:extLst>
          </p:cNvPr>
          <p:cNvSpPr/>
          <p:nvPr/>
        </p:nvSpPr>
        <p:spPr>
          <a:xfrm>
            <a:off x="3459637" y="1019684"/>
            <a:ext cx="5272726" cy="3269901"/>
          </a:xfrm>
          <a:prstGeom prst="irregularSeal1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6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9+1=</a:t>
            </a:r>
          </a:p>
        </p:txBody>
      </p:sp>
      <p:sp>
        <p:nvSpPr>
          <p:cNvPr id="12" name="Взрыв: 8 точек 11">
            <a:hlinkClick r:id="" action="ppaction://hlinkshowjump?jump=nextslide">
              <a:snd r:embed="rId3" name="applause.wav"/>
            </a:hlinkClick>
            <a:extLst>
              <a:ext uri="{FF2B5EF4-FFF2-40B4-BE49-F238E27FC236}">
                <a16:creationId xmlns:a16="http://schemas.microsoft.com/office/drawing/2014/main" id="{B957D933-D951-46AB-919E-47E77527A63A}"/>
              </a:ext>
            </a:extLst>
          </p:cNvPr>
          <p:cNvSpPr/>
          <p:nvPr/>
        </p:nvSpPr>
        <p:spPr>
          <a:xfrm>
            <a:off x="2163905" y="4592813"/>
            <a:ext cx="2281287" cy="1961955"/>
          </a:xfrm>
          <a:prstGeom prst="irregularSeal1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</a:p>
        </p:txBody>
      </p:sp>
      <p:sp>
        <p:nvSpPr>
          <p:cNvPr id="13" name="Взрыв: 8 точек 12">
            <a:extLst>
              <a:ext uri="{FF2B5EF4-FFF2-40B4-BE49-F238E27FC236}">
                <a16:creationId xmlns:a16="http://schemas.microsoft.com/office/drawing/2014/main" id="{DECA5C84-0C7F-45FE-A30F-3A81EBE72B05}"/>
              </a:ext>
            </a:extLst>
          </p:cNvPr>
          <p:cNvSpPr/>
          <p:nvPr/>
        </p:nvSpPr>
        <p:spPr>
          <a:xfrm>
            <a:off x="7746808" y="4592813"/>
            <a:ext cx="2281287" cy="1961955"/>
          </a:xfrm>
          <a:prstGeom prst="irregularSeal1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12</a:t>
            </a:r>
          </a:p>
        </p:txBody>
      </p:sp>
    </p:spTree>
    <p:extLst>
      <p:ext uri="{BB962C8B-B14F-4D97-AF65-F5344CB8AC3E}">
        <p14:creationId xmlns:p14="http://schemas.microsoft.com/office/powerpoint/2010/main" val="1335337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1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1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3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5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4" grpId="0" animBg="1"/>
      <p:bldP spid="12" grpId="0" animBg="1"/>
      <p:bldP spid="1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2326D7BC-2414-4D28-B226-480BDA9EF72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31190BA-FDF3-49E2-B70C-05C2F6F2D1D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797485" y="-433634"/>
            <a:ext cx="7717410" cy="1115555"/>
          </a:xfrm>
        </p:spPr>
        <p:txBody>
          <a:bodyPr>
            <a:normAutofit/>
          </a:bodyPr>
          <a:lstStyle/>
          <a:p>
            <a:endParaRPr lang="ru-RU" sz="4800" dirty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E2911896-1E17-49FF-90A6-83780147B4D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492032" y="5024486"/>
            <a:ext cx="175967" cy="233313"/>
          </a:xfrm>
        </p:spPr>
        <p:txBody>
          <a:bodyPr>
            <a:normAutofit fontScale="47500" lnSpcReduction="20000"/>
          </a:bodyPr>
          <a:lstStyle/>
          <a:p>
            <a:endParaRPr lang="ru-RU" dirty="0"/>
          </a:p>
        </p:txBody>
      </p:sp>
      <p:sp>
        <p:nvSpPr>
          <p:cNvPr id="11" name="Взрыв: 8 точек 10">
            <a:extLst>
              <a:ext uri="{FF2B5EF4-FFF2-40B4-BE49-F238E27FC236}">
                <a16:creationId xmlns:a16="http://schemas.microsoft.com/office/drawing/2014/main" id="{97B28B5F-E8AA-419E-80C2-F3CE628B3147}"/>
              </a:ext>
            </a:extLst>
          </p:cNvPr>
          <p:cNvSpPr/>
          <p:nvPr/>
        </p:nvSpPr>
        <p:spPr>
          <a:xfrm>
            <a:off x="3076840" y="1666924"/>
            <a:ext cx="6370164" cy="4178704"/>
          </a:xfrm>
          <a:prstGeom prst="irregularSeal1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6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9+1=10</a:t>
            </a:r>
          </a:p>
        </p:txBody>
      </p:sp>
    </p:spTree>
    <p:extLst>
      <p:ext uri="{BB962C8B-B14F-4D97-AF65-F5344CB8AC3E}">
        <p14:creationId xmlns:p14="http://schemas.microsoft.com/office/powerpoint/2010/main" val="196556031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2326D7BC-2414-4D28-B226-480BDA9EF72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E2911896-1E17-49FF-90A6-83780147B4D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492032" y="5024486"/>
            <a:ext cx="175967" cy="233313"/>
          </a:xfrm>
        </p:spPr>
        <p:txBody>
          <a:bodyPr>
            <a:normAutofit fontScale="47500" lnSpcReduction="20000"/>
          </a:bodyPr>
          <a:lstStyle/>
          <a:p>
            <a:endParaRPr lang="ru-RU" dirty="0"/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6620CA49-AD50-4855-BB8F-6B5D5FE9829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4889" b="96000" l="3125" r="97768">
                        <a14:foregroundMark x1="3125" y1="47111" x2="3125" y2="47111"/>
                        <a14:foregroundMark x1="42857" y1="5333" x2="42857" y2="5333"/>
                        <a14:foregroundMark x1="92857" y1="48000" x2="92857" y2="48000"/>
                        <a14:foregroundMark x1="58929" y1="96000" x2="58929" y2="96000"/>
                        <a14:foregroundMark x1="97768" y1="48889" x2="97768" y2="4888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94642" y="4775198"/>
            <a:ext cx="1930924" cy="1939544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04A822D8-6942-44D8-9AF0-00C6575C869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4889" b="96000" l="3125" r="97768">
                        <a14:foregroundMark x1="3125" y1="47111" x2="3125" y2="47111"/>
                        <a14:foregroundMark x1="42857" y1="5333" x2="42857" y2="5333"/>
                        <a14:foregroundMark x1="92857" y1="48000" x2="92857" y2="48000"/>
                        <a14:foregroundMark x1="58929" y1="96000" x2="58929" y2="96000"/>
                        <a14:foregroundMark x1="97768" y1="48889" x2="97768" y2="4888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5076" y="4796742"/>
            <a:ext cx="1930924" cy="1939544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CB98438D-F2C5-4E04-9B26-3FFBA405842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4889" b="96000" l="3125" r="97768">
                        <a14:foregroundMark x1="3125" y1="47111" x2="3125" y2="47111"/>
                        <a14:foregroundMark x1="42857" y1="5333" x2="42857" y2="5333"/>
                        <a14:foregroundMark x1="92857" y1="48000" x2="92857" y2="48000"/>
                        <a14:foregroundMark x1="58929" y1="96000" x2="58929" y2="96000"/>
                        <a14:foregroundMark x1="97768" y1="48889" x2="97768" y2="4888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00948" y="4796742"/>
            <a:ext cx="1930924" cy="1939544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835613B5-56E0-41EE-9622-06C11031BD1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4889" b="96000" l="3125" r="97768">
                        <a14:foregroundMark x1="3125" y1="47111" x2="3125" y2="47111"/>
                        <a14:foregroundMark x1="42857" y1="5333" x2="42857" y2="5333"/>
                        <a14:foregroundMark x1="92857" y1="48000" x2="92857" y2="48000"/>
                        <a14:foregroundMark x1="58929" y1="96000" x2="58929" y2="96000"/>
                        <a14:foregroundMark x1="97768" y1="48889" x2="97768" y2="4888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9535" y="4796742"/>
            <a:ext cx="1930924" cy="1939544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65CC1292-1433-48EC-9BDE-0459783F3A9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4889" b="96000" l="3125" r="97768">
                        <a14:foregroundMark x1="3125" y1="47111" x2="3125" y2="47111"/>
                        <a14:foregroundMark x1="42857" y1="5333" x2="42857" y2="5333"/>
                        <a14:foregroundMark x1="92857" y1="48000" x2="92857" y2="48000"/>
                        <a14:foregroundMark x1="58929" y1="96000" x2="58929" y2="96000"/>
                        <a14:foregroundMark x1="97768" y1="48889" x2="97768" y2="4888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7741" y="4775198"/>
            <a:ext cx="1930924" cy="1939544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7ED0CE49-0FB5-407A-868A-712EE4DF2FC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4889" b="96000" l="3125" r="97768">
                        <a14:foregroundMark x1="3125" y1="47111" x2="3125" y2="47111"/>
                        <a14:foregroundMark x1="42857" y1="5333" x2="42857" y2="5333"/>
                        <a14:foregroundMark x1="92857" y1="48000" x2="92857" y2="48000"/>
                        <a14:foregroundMark x1="58929" y1="96000" x2="58929" y2="96000"/>
                        <a14:foregroundMark x1="97768" y1="48889" x2="97768" y2="4888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66401" y="4775198"/>
            <a:ext cx="1930924" cy="1939544"/>
          </a:xfrm>
          <a:prstGeom prst="rect">
            <a:avLst/>
          </a:prstGeom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FF200E03-4832-49F6-9C90-C2F3537C2AE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4889" b="96000" l="3125" r="97768">
                        <a14:foregroundMark x1="3125" y1="47111" x2="3125" y2="47111"/>
                        <a14:foregroundMark x1="42857" y1="5333" x2="42857" y2="5333"/>
                        <a14:foregroundMark x1="92857" y1="48000" x2="92857" y2="48000"/>
                        <a14:foregroundMark x1="58929" y1="96000" x2="58929" y2="96000"/>
                        <a14:foregroundMark x1="97768" y1="48889" x2="97768" y2="4888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4922" y="3201598"/>
            <a:ext cx="1930924" cy="1939544"/>
          </a:xfrm>
          <a:prstGeom prst="rect">
            <a:avLst/>
          </a:prstGeom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03057E39-B505-470F-8A0B-5E42BBCF2CE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4889" b="96000" l="3125" r="97768">
                        <a14:foregroundMark x1="3125" y1="47111" x2="3125" y2="47111"/>
                        <a14:foregroundMark x1="42857" y1="5333" x2="42857" y2="5333"/>
                        <a14:foregroundMark x1="92857" y1="48000" x2="92857" y2="48000"/>
                        <a14:foregroundMark x1="58929" y1="96000" x2="58929" y2="96000"/>
                        <a14:foregroundMark x1="97768" y1="48889" x2="97768" y2="4888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356" y="3201598"/>
            <a:ext cx="1930924" cy="1939544"/>
          </a:xfrm>
          <a:prstGeom prst="rect">
            <a:avLst/>
          </a:prstGeom>
        </p:spPr>
      </p:pic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8D9055C1-9390-4AA1-B594-A7B31ACD97E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4889" b="96000" l="3125" r="97768">
                        <a14:foregroundMark x1="3125" y1="47111" x2="3125" y2="47111"/>
                        <a14:foregroundMark x1="42857" y1="5333" x2="42857" y2="5333"/>
                        <a14:foregroundMark x1="92857" y1="48000" x2="92857" y2="48000"/>
                        <a14:foregroundMark x1="58929" y1="96000" x2="58929" y2="96000"/>
                        <a14:foregroundMark x1="97768" y1="48889" x2="97768" y2="4888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3761" y="3262455"/>
            <a:ext cx="1930924" cy="1939544"/>
          </a:xfrm>
          <a:prstGeom prst="rect">
            <a:avLst/>
          </a:prstGeom>
        </p:spPr>
      </p:pic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31702A77-9AAB-4676-8A79-793A476D009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4889" b="96000" l="3125" r="97768">
                        <a14:foregroundMark x1="3125" y1="47111" x2="3125" y2="47111"/>
                        <a14:foregroundMark x1="42857" y1="5333" x2="42857" y2="5333"/>
                        <a14:foregroundMark x1="92857" y1="48000" x2="92857" y2="48000"/>
                        <a14:foregroundMark x1="58929" y1="96000" x2="58929" y2="96000"/>
                        <a14:foregroundMark x1="97768" y1="48889" x2="97768" y2="4888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20850" y="3262455"/>
            <a:ext cx="1930924" cy="1939544"/>
          </a:xfrm>
          <a:prstGeom prst="rect">
            <a:avLst/>
          </a:prstGeom>
        </p:spPr>
      </p:pic>
      <p:pic>
        <p:nvPicPr>
          <p:cNvPr id="16" name="Рисунок 15">
            <a:extLst>
              <a:ext uri="{FF2B5EF4-FFF2-40B4-BE49-F238E27FC236}">
                <a16:creationId xmlns:a16="http://schemas.microsoft.com/office/drawing/2014/main" id="{827CA2C8-EE34-44CB-BDA2-1E3384D41D5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4889" b="96000" l="3125" r="97768">
                        <a14:foregroundMark x1="3125" y1="47111" x2="3125" y2="47111"/>
                        <a14:foregroundMark x1="42857" y1="5333" x2="42857" y2="5333"/>
                        <a14:foregroundMark x1="92857" y1="48000" x2="92857" y2="48000"/>
                        <a14:foregroundMark x1="58929" y1="96000" x2="58929" y2="96000"/>
                        <a14:foregroundMark x1="97768" y1="48889" x2="97768" y2="4888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11162" y="3240911"/>
            <a:ext cx="1930924" cy="1939544"/>
          </a:xfrm>
          <a:prstGeom prst="rect">
            <a:avLst/>
          </a:prstGeom>
        </p:spPr>
      </p:pic>
      <p:pic>
        <p:nvPicPr>
          <p:cNvPr id="17" name="Рисунок 16">
            <a:extLst>
              <a:ext uri="{FF2B5EF4-FFF2-40B4-BE49-F238E27FC236}">
                <a16:creationId xmlns:a16="http://schemas.microsoft.com/office/drawing/2014/main" id="{006D9215-4DBC-4227-983C-1260A2C5DC8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4889" b="96000" l="3125" r="97768">
                        <a14:foregroundMark x1="3125" y1="47111" x2="3125" y2="47111"/>
                        <a14:foregroundMark x1="42857" y1="5333" x2="42857" y2="5333"/>
                        <a14:foregroundMark x1="92857" y1="48000" x2="92857" y2="48000"/>
                        <a14:foregroundMark x1="58929" y1="96000" x2="58929" y2="96000"/>
                        <a14:foregroundMark x1="97768" y1="48889" x2="97768" y2="4888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6491" y="1670609"/>
            <a:ext cx="1930924" cy="1939544"/>
          </a:xfrm>
          <a:prstGeom prst="rect">
            <a:avLst/>
          </a:prstGeom>
        </p:spPr>
      </p:pic>
      <p:pic>
        <p:nvPicPr>
          <p:cNvPr id="18" name="Рисунок 17">
            <a:extLst>
              <a:ext uri="{FF2B5EF4-FFF2-40B4-BE49-F238E27FC236}">
                <a16:creationId xmlns:a16="http://schemas.microsoft.com/office/drawing/2014/main" id="{EAFD6B74-05AC-46EA-9534-C2EA99819D4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4889" b="96000" l="3125" r="97768">
                        <a14:foregroundMark x1="3125" y1="47111" x2="3125" y2="47111"/>
                        <a14:foregroundMark x1="42857" y1="5333" x2="42857" y2="5333"/>
                        <a14:foregroundMark x1="92857" y1="48000" x2="92857" y2="48000"/>
                        <a14:foregroundMark x1="58929" y1="96000" x2="58929" y2="96000"/>
                        <a14:foregroundMark x1="97768" y1="48889" x2="97768" y2="4888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75299" y="1670609"/>
            <a:ext cx="1930924" cy="1939544"/>
          </a:xfrm>
          <a:prstGeom prst="rect">
            <a:avLst/>
          </a:prstGeom>
        </p:spPr>
      </p:pic>
      <p:pic>
        <p:nvPicPr>
          <p:cNvPr id="19" name="Рисунок 18">
            <a:extLst>
              <a:ext uri="{FF2B5EF4-FFF2-40B4-BE49-F238E27FC236}">
                <a16:creationId xmlns:a16="http://schemas.microsoft.com/office/drawing/2014/main" id="{D3856371-802F-4E84-946B-3C739ADB9DC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4889" b="96000" l="3125" r="97768">
                        <a14:foregroundMark x1="3125" y1="47111" x2="3125" y2="47111"/>
                        <a14:foregroundMark x1="42857" y1="5333" x2="42857" y2="5333"/>
                        <a14:foregroundMark x1="92857" y1="48000" x2="92857" y2="48000"/>
                        <a14:foregroundMark x1="58929" y1="96000" x2="58929" y2="96000"/>
                        <a14:foregroundMark x1="97768" y1="48889" x2="97768" y2="4888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00948" y="1731466"/>
            <a:ext cx="1930924" cy="1939544"/>
          </a:xfrm>
          <a:prstGeom prst="rect">
            <a:avLst/>
          </a:prstGeom>
        </p:spPr>
      </p:pic>
      <p:pic>
        <p:nvPicPr>
          <p:cNvPr id="20" name="Рисунок 19">
            <a:extLst>
              <a:ext uri="{FF2B5EF4-FFF2-40B4-BE49-F238E27FC236}">
                <a16:creationId xmlns:a16="http://schemas.microsoft.com/office/drawing/2014/main" id="{26A44CE9-D3A7-423D-AD93-151A83D7331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4889" b="96000" l="3125" r="97768">
                        <a14:foregroundMark x1="3125" y1="47111" x2="3125" y2="47111"/>
                        <a14:foregroundMark x1="42857" y1="5333" x2="42857" y2="5333"/>
                        <a14:foregroundMark x1="92857" y1="48000" x2="92857" y2="48000"/>
                        <a14:foregroundMark x1="58929" y1="96000" x2="58929" y2="96000"/>
                        <a14:foregroundMark x1="97768" y1="48889" x2="97768" y2="4888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9541" y="1609752"/>
            <a:ext cx="1930924" cy="1939544"/>
          </a:xfrm>
          <a:prstGeom prst="rect">
            <a:avLst/>
          </a:prstGeom>
        </p:spPr>
      </p:pic>
      <p:pic>
        <p:nvPicPr>
          <p:cNvPr id="23" name="Рисунок 22">
            <a:hlinkClick r:id="rId5" action="ppaction://hlinksldjump"/>
            <a:extLst>
              <a:ext uri="{FF2B5EF4-FFF2-40B4-BE49-F238E27FC236}">
                <a16:creationId xmlns:a16="http://schemas.microsoft.com/office/drawing/2014/main" id="{69286DCB-3047-4F4B-B3CC-D50DBE2CC0E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4889" b="96000" l="3125" r="97768">
                        <a14:foregroundMark x1="3125" y1="47111" x2="3125" y2="47111"/>
                        <a14:foregroundMark x1="42857" y1="5333" x2="42857" y2="5333"/>
                        <a14:foregroundMark x1="92857" y1="48000" x2="92857" y2="48000"/>
                        <a14:foregroundMark x1="58929" y1="96000" x2="58929" y2="96000"/>
                        <a14:foregroundMark x1="97768" y1="48889" x2="97768" y2="4888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6598" y="176643"/>
            <a:ext cx="1930924" cy="1939544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31190BA-FDF3-49E2-B70C-05C2F6F2D1D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029223" y="114778"/>
            <a:ext cx="7717410" cy="1115555"/>
          </a:xfrm>
        </p:spPr>
        <p:txBody>
          <a:bodyPr>
            <a:normAutofit fontScale="90000"/>
          </a:bodyPr>
          <a:lstStyle/>
          <a:p>
            <a:r>
              <a:rPr lang="ru-RU" sz="48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«Спаси</a:t>
            </a:r>
            <a:br>
              <a:rPr lang="ru-RU" sz="48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8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Снеговика»</a:t>
            </a:r>
          </a:p>
        </p:txBody>
      </p:sp>
    </p:spTree>
    <p:extLst>
      <p:ext uri="{BB962C8B-B14F-4D97-AF65-F5344CB8AC3E}">
        <p14:creationId xmlns:p14="http://schemas.microsoft.com/office/powerpoint/2010/main" val="394287351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2326D7BC-2414-4D28-B226-480BDA9EF72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31190BA-FDF3-49E2-B70C-05C2F6F2D1D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797485" y="-433634"/>
            <a:ext cx="7717410" cy="1115555"/>
          </a:xfrm>
        </p:spPr>
        <p:txBody>
          <a:bodyPr>
            <a:normAutofit/>
          </a:bodyPr>
          <a:lstStyle/>
          <a:p>
            <a:endParaRPr lang="ru-RU" sz="4800" dirty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E2911896-1E17-49FF-90A6-83780147B4D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492032" y="5024486"/>
            <a:ext cx="175967" cy="233313"/>
          </a:xfrm>
        </p:spPr>
        <p:txBody>
          <a:bodyPr>
            <a:normAutofit fontScale="47500" lnSpcReduction="20000"/>
          </a:bodyPr>
          <a:lstStyle/>
          <a:p>
            <a:endParaRPr lang="ru-RU" dirty="0"/>
          </a:p>
        </p:txBody>
      </p:sp>
      <p:sp>
        <p:nvSpPr>
          <p:cNvPr id="4" name="Взрыв: 8 точек 3">
            <a:extLst>
              <a:ext uri="{FF2B5EF4-FFF2-40B4-BE49-F238E27FC236}">
                <a16:creationId xmlns:a16="http://schemas.microsoft.com/office/drawing/2014/main" id="{BC62830E-C978-404D-8602-644DA07F7DE1}"/>
              </a:ext>
            </a:extLst>
          </p:cNvPr>
          <p:cNvSpPr/>
          <p:nvPr/>
        </p:nvSpPr>
        <p:spPr>
          <a:xfrm>
            <a:off x="4955356" y="4636354"/>
            <a:ext cx="2281287" cy="1961955"/>
          </a:xfrm>
          <a:prstGeom prst="irregularSeal1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</a:p>
        </p:txBody>
      </p:sp>
      <p:sp>
        <p:nvSpPr>
          <p:cNvPr id="11" name="Взрыв: 8 точек 10">
            <a:extLst>
              <a:ext uri="{FF2B5EF4-FFF2-40B4-BE49-F238E27FC236}">
                <a16:creationId xmlns:a16="http://schemas.microsoft.com/office/drawing/2014/main" id="{97B28B5F-E8AA-419E-80C2-F3CE628B3147}"/>
              </a:ext>
            </a:extLst>
          </p:cNvPr>
          <p:cNvSpPr/>
          <p:nvPr/>
        </p:nvSpPr>
        <p:spPr>
          <a:xfrm>
            <a:off x="3459637" y="1019684"/>
            <a:ext cx="5272726" cy="3269901"/>
          </a:xfrm>
          <a:prstGeom prst="irregularSeal1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6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6-2=</a:t>
            </a:r>
          </a:p>
        </p:txBody>
      </p:sp>
      <p:sp>
        <p:nvSpPr>
          <p:cNvPr id="12" name="Взрыв: 8 точек 11">
            <a:hlinkClick r:id="" action="ppaction://hlinkshowjump?jump=nextslide">
              <a:snd r:embed="rId3" name="applause.wav"/>
            </a:hlinkClick>
            <a:extLst>
              <a:ext uri="{FF2B5EF4-FFF2-40B4-BE49-F238E27FC236}">
                <a16:creationId xmlns:a16="http://schemas.microsoft.com/office/drawing/2014/main" id="{B957D933-D951-46AB-919E-47E77527A63A}"/>
              </a:ext>
            </a:extLst>
          </p:cNvPr>
          <p:cNvSpPr/>
          <p:nvPr/>
        </p:nvSpPr>
        <p:spPr>
          <a:xfrm>
            <a:off x="7591719" y="4627347"/>
            <a:ext cx="2281287" cy="1961955"/>
          </a:xfrm>
          <a:prstGeom prst="irregularSeal1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</a:p>
        </p:txBody>
      </p:sp>
      <p:sp>
        <p:nvSpPr>
          <p:cNvPr id="13" name="Взрыв: 8 точек 12">
            <a:extLst>
              <a:ext uri="{FF2B5EF4-FFF2-40B4-BE49-F238E27FC236}">
                <a16:creationId xmlns:a16="http://schemas.microsoft.com/office/drawing/2014/main" id="{DECA5C84-0C7F-45FE-A30F-3A81EBE72B05}"/>
              </a:ext>
            </a:extLst>
          </p:cNvPr>
          <p:cNvSpPr/>
          <p:nvPr/>
        </p:nvSpPr>
        <p:spPr>
          <a:xfrm>
            <a:off x="2318995" y="4592812"/>
            <a:ext cx="2281287" cy="1961955"/>
          </a:xfrm>
          <a:prstGeom prst="irregularSeal1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5720212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5" dur="2000" fill="hold"/>
                                        <p:tgtEl>
                                          <p:spTgt spid="1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4" grpId="0" animBg="1"/>
      <p:bldP spid="12" grpId="0" animBg="1"/>
      <p:bldP spid="13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161</TotalTime>
  <Words>196</Words>
  <Application>Microsoft Office PowerPoint</Application>
  <PresentationFormat>Широкоэкранный</PresentationFormat>
  <Paragraphs>127</Paragraphs>
  <Slides>59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59</vt:i4>
      </vt:variant>
    </vt:vector>
  </HeadingPairs>
  <TitlesOfParts>
    <vt:vector size="64" baseType="lpstr">
      <vt:lpstr>Arial</vt:lpstr>
      <vt:lpstr>Calibri</vt:lpstr>
      <vt:lpstr>Calibri Light</vt:lpstr>
      <vt:lpstr>Times New Roman</vt:lpstr>
      <vt:lpstr>Тема Office</vt:lpstr>
      <vt:lpstr>«Спасение Снеговика» </vt:lpstr>
      <vt:lpstr>«Спаси  Снеговика»</vt:lpstr>
      <vt:lpstr>Презентация PowerPoint</vt:lpstr>
      <vt:lpstr>Презентация PowerPoint</vt:lpstr>
      <vt:lpstr>«Спаси  Снеговика»</vt:lpstr>
      <vt:lpstr>Презентация PowerPoint</vt:lpstr>
      <vt:lpstr>Презентация PowerPoint</vt:lpstr>
      <vt:lpstr>«Спаси  Снеговика»</vt:lpstr>
      <vt:lpstr>Презентация PowerPoint</vt:lpstr>
      <vt:lpstr>Презентация PowerPoint</vt:lpstr>
      <vt:lpstr>«Спаси  Снеговика»</vt:lpstr>
      <vt:lpstr>Презентация PowerPoint</vt:lpstr>
      <vt:lpstr>Презентация PowerPoint</vt:lpstr>
      <vt:lpstr>«Спаси  Снеговика»</vt:lpstr>
      <vt:lpstr>Презентация PowerPoint</vt:lpstr>
      <vt:lpstr>Презентация PowerPoint</vt:lpstr>
      <vt:lpstr>«Спаси  Снеговика»</vt:lpstr>
      <vt:lpstr>Презентация PowerPoint</vt:lpstr>
      <vt:lpstr>Презентация PowerPoint</vt:lpstr>
      <vt:lpstr>«Спаси  Снеговика»</vt:lpstr>
      <vt:lpstr>Презентация PowerPoint</vt:lpstr>
      <vt:lpstr>Презентация PowerPoint</vt:lpstr>
      <vt:lpstr>«Спаси  Снеговика»</vt:lpstr>
      <vt:lpstr>Презентация PowerPoint</vt:lpstr>
      <vt:lpstr>Презентация PowerPoint</vt:lpstr>
      <vt:lpstr>«Спаси  Снеговика»</vt:lpstr>
      <vt:lpstr>Презентация PowerPoint</vt:lpstr>
      <vt:lpstr>Презентация PowerPoint</vt:lpstr>
      <vt:lpstr>«Спаси  Снеговика»</vt:lpstr>
      <vt:lpstr>Презентация PowerPoint</vt:lpstr>
      <vt:lpstr>Презентация PowerPoint</vt:lpstr>
      <vt:lpstr>«Спаси  Снеговика»</vt:lpstr>
      <vt:lpstr>Презентация PowerPoint</vt:lpstr>
      <vt:lpstr>Презентация PowerPoint</vt:lpstr>
      <vt:lpstr>«Спаси  Снеговика»</vt:lpstr>
      <vt:lpstr>Презентация PowerPoint</vt:lpstr>
      <vt:lpstr>Презентация PowerPoint</vt:lpstr>
      <vt:lpstr>«Спаси  Снеговика»</vt:lpstr>
      <vt:lpstr>Презентация PowerPoint</vt:lpstr>
      <vt:lpstr>Презентация PowerPoint</vt:lpstr>
      <vt:lpstr>«Спаси  Снеговика»</vt:lpstr>
      <vt:lpstr>Презентация PowerPoint</vt:lpstr>
      <vt:lpstr>Презентация PowerPoint</vt:lpstr>
      <vt:lpstr>«Спаси  Снеговика»</vt:lpstr>
      <vt:lpstr>Презентация PowerPoint</vt:lpstr>
      <vt:lpstr>Презентация PowerPoint</vt:lpstr>
      <vt:lpstr>«Спаси  Снеговика»</vt:lpstr>
      <vt:lpstr>Презентация PowerPoint</vt:lpstr>
      <vt:lpstr>Презентация PowerPoint</vt:lpstr>
      <vt:lpstr>«Спаси  Снеговика»</vt:lpstr>
      <vt:lpstr>Презентация PowerPoint</vt:lpstr>
      <vt:lpstr>Презентация PowerPoint</vt:lpstr>
      <vt:lpstr>«Спаси  Снеговика»</vt:lpstr>
      <vt:lpstr>Презентация PowerPoint</vt:lpstr>
      <vt:lpstr>Презентация PowerPoint</vt:lpstr>
      <vt:lpstr>«Спаси  Снеговика»</vt:lpstr>
      <vt:lpstr>«Собери словечко»</vt:lpstr>
      <vt:lpstr>«Собери словечко»</vt:lpstr>
      <vt:lpstr>«Собери словечко»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Игра  «Снеговичок – озорничок»</dc:title>
  <dc:creator>Елена</dc:creator>
  <cp:lastModifiedBy>Елена</cp:lastModifiedBy>
  <cp:revision>19</cp:revision>
  <dcterms:created xsi:type="dcterms:W3CDTF">2020-12-03T16:20:02Z</dcterms:created>
  <dcterms:modified xsi:type="dcterms:W3CDTF">2023-01-17T17:22:52Z</dcterms:modified>
</cp:coreProperties>
</file>