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753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18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8123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790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2012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030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064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3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47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007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5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35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166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46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30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91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913C3-3162-4042-8506-4416BA9482A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D6C2D8-F16A-4FBD-B260-1B923567E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33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26474"/>
            <a:ext cx="9144000" cy="928254"/>
          </a:xfrm>
        </p:spPr>
        <p:txBody>
          <a:bodyPr>
            <a:normAutofit fontScale="90000"/>
          </a:bodyPr>
          <a:lstStyle/>
          <a:p>
            <a:r>
              <a:rPr lang="ru-RU" sz="2800" b="1" i="1" dirty="0" err="1" smtClean="0"/>
              <a:t>Ивалгын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аймагай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Поселиин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дунда</a:t>
            </a:r>
            <a:r>
              <a:rPr lang="ru-RU" sz="2800" b="1" i="1" dirty="0" smtClean="0"/>
              <a:t> </a:t>
            </a:r>
            <a:r>
              <a:rPr lang="en-US" sz="2800" b="1" i="1" dirty="0" smtClean="0"/>
              <a:t>h</a:t>
            </a:r>
            <a:r>
              <a:rPr lang="ru-RU" sz="2800" b="1" i="1" dirty="0" err="1" smtClean="0"/>
              <a:t>уралсалай</a:t>
            </a:r>
            <a:r>
              <a:rPr lang="ru-RU" sz="2800" b="1" i="1" dirty="0" smtClean="0"/>
              <a:t> </a:t>
            </a:r>
            <a:r>
              <a:rPr lang="en-US" sz="2800" b="1" i="1" dirty="0" smtClean="0"/>
              <a:t>h</a:t>
            </a:r>
            <a:r>
              <a:rPr lang="ru-RU" sz="2800" b="1" i="1" dirty="0" err="1" smtClean="0"/>
              <a:t>ургуули</a:t>
            </a:r>
            <a:endParaRPr lang="ru-RU" sz="2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454728"/>
            <a:ext cx="9144000" cy="4558145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Класс</a:t>
            </a:r>
            <a:r>
              <a:rPr lang="en-US" sz="3600" b="1" i="1" dirty="0" smtClean="0"/>
              <a:t>h</a:t>
            </a:r>
            <a:r>
              <a:rPr lang="ru-RU" sz="3600" b="1" i="1" dirty="0" err="1" smtClean="0"/>
              <a:t>аа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гадуур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хэшээл</a:t>
            </a:r>
            <a:r>
              <a:rPr lang="ru-RU" sz="3600" b="1" i="1" dirty="0" smtClean="0"/>
              <a:t>  </a:t>
            </a:r>
          </a:p>
          <a:p>
            <a:r>
              <a:rPr lang="ru-RU" sz="3600" b="1" i="1" dirty="0" smtClean="0"/>
              <a:t>проект </a:t>
            </a:r>
            <a:r>
              <a:rPr lang="ru-RU" sz="3600" b="1" i="1" dirty="0" smtClean="0"/>
              <a:t> </a:t>
            </a:r>
            <a:r>
              <a:rPr lang="ru-RU" sz="3600" b="1" i="1" dirty="0" smtClean="0"/>
              <a:t>«</a:t>
            </a:r>
            <a:r>
              <a:rPr lang="ru-RU" sz="3600" b="1" i="1" dirty="0" err="1" smtClean="0"/>
              <a:t>Буряад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онтохонууд</a:t>
            </a:r>
            <a:r>
              <a:rPr lang="ru-RU" sz="3600" b="1" i="1" dirty="0" smtClean="0"/>
              <a:t>»</a:t>
            </a:r>
          </a:p>
          <a:p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dirty="0"/>
              <a:t> </a:t>
            </a:r>
            <a:r>
              <a:rPr lang="ru-RU" dirty="0" err="1" smtClean="0"/>
              <a:t>Хутэлбэрилэгшэ</a:t>
            </a:r>
            <a:r>
              <a:rPr lang="ru-RU" dirty="0" smtClean="0"/>
              <a:t>: </a:t>
            </a:r>
          </a:p>
          <a:p>
            <a:pPr algn="r"/>
            <a:r>
              <a:rPr lang="ru-RU" dirty="0" err="1" smtClean="0"/>
              <a:t>Банзаракцаева</a:t>
            </a:r>
            <a:r>
              <a:rPr lang="ru-RU" dirty="0" smtClean="0"/>
              <a:t> Людмила </a:t>
            </a:r>
          </a:p>
          <a:p>
            <a:pPr algn="r"/>
            <a:r>
              <a:rPr lang="ru-RU" dirty="0" err="1" smtClean="0"/>
              <a:t>Баторовна</a:t>
            </a:r>
            <a:endParaRPr lang="ru-RU" dirty="0" smtClean="0"/>
          </a:p>
          <a:p>
            <a:pPr algn="r"/>
            <a:r>
              <a:rPr lang="ru-RU" dirty="0" err="1" smtClean="0"/>
              <a:t>Анги</a:t>
            </a:r>
            <a:r>
              <a:rPr lang="ru-RU" dirty="0" smtClean="0"/>
              <a:t>: 1 </a:t>
            </a:r>
            <a:r>
              <a:rPr lang="ru-RU" dirty="0" smtClean="0"/>
              <a:t>«А»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09" y="2715491"/>
            <a:ext cx="6551660" cy="368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53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  Аман </a:t>
            </a:r>
            <a:r>
              <a:rPr lang="ru-RU" b="1" dirty="0" err="1" smtClean="0"/>
              <a:t>үгын</a:t>
            </a:r>
            <a:r>
              <a:rPr lang="ru-RU" b="1" dirty="0" smtClean="0"/>
              <a:t> </a:t>
            </a:r>
            <a:r>
              <a:rPr lang="ru-RU" b="1" dirty="0" err="1" smtClean="0"/>
              <a:t>абдар</a:t>
            </a:r>
            <a:r>
              <a:rPr lang="en-US" b="1" dirty="0" smtClean="0"/>
              <a:t>h</a:t>
            </a:r>
            <a:r>
              <a:rPr lang="ru-RU" b="1" dirty="0" err="1" smtClean="0"/>
              <a:t>аа</a:t>
            </a:r>
            <a:r>
              <a:rPr lang="ru-RU" b="1" dirty="0" smtClean="0"/>
              <a:t>.  </a:t>
            </a:r>
            <a:r>
              <a:rPr lang="ru-RU" b="1" dirty="0" err="1" smtClean="0"/>
              <a:t>Арадай</a:t>
            </a:r>
            <a:r>
              <a:rPr lang="ru-RU" b="1" dirty="0" smtClean="0"/>
              <a:t> </a:t>
            </a:r>
            <a:r>
              <a:rPr lang="ru-RU" b="1" dirty="0" err="1" smtClean="0"/>
              <a:t>онтохонууд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«</a:t>
            </a:r>
            <a:r>
              <a:rPr lang="ru-RU" dirty="0" err="1" smtClean="0"/>
              <a:t>Табан</a:t>
            </a:r>
            <a:r>
              <a:rPr lang="ru-RU" dirty="0" smtClean="0"/>
              <a:t> </a:t>
            </a:r>
            <a:r>
              <a:rPr lang="ru-RU" dirty="0" err="1" smtClean="0"/>
              <a:t>хурган</a:t>
            </a:r>
            <a:r>
              <a:rPr lang="ru-RU" dirty="0" smtClean="0"/>
              <a:t>»</a:t>
            </a:r>
            <a:endParaRPr lang="ru-RU" dirty="0"/>
          </a:p>
          <a:p>
            <a:r>
              <a:rPr lang="ru-RU" dirty="0" smtClean="0"/>
              <a:t>«</a:t>
            </a:r>
            <a:r>
              <a:rPr lang="ru-RU" dirty="0" err="1"/>
              <a:t>Хулгана</a:t>
            </a:r>
            <a:r>
              <a:rPr lang="ru-RU" dirty="0"/>
              <a:t> </a:t>
            </a:r>
            <a:r>
              <a:rPr lang="ru-RU" dirty="0" err="1"/>
              <a:t>тэмээн</a:t>
            </a:r>
            <a:r>
              <a:rPr lang="ru-RU" dirty="0"/>
              <a:t> </a:t>
            </a:r>
            <a:r>
              <a:rPr lang="ru-RU" dirty="0" err="1"/>
              <a:t>хоёр</a:t>
            </a:r>
            <a:r>
              <a:rPr lang="ru-RU" dirty="0"/>
              <a:t>»</a:t>
            </a:r>
          </a:p>
          <a:p>
            <a:r>
              <a:rPr lang="ru-RU" dirty="0" smtClean="0"/>
              <a:t> </a:t>
            </a:r>
            <a:r>
              <a:rPr lang="ru-RU" dirty="0"/>
              <a:t>«</a:t>
            </a:r>
            <a:r>
              <a:rPr lang="ru-RU" dirty="0" err="1"/>
              <a:t>Тоти</a:t>
            </a:r>
            <a:r>
              <a:rPr lang="ru-RU" dirty="0"/>
              <a:t> </a:t>
            </a:r>
            <a:r>
              <a:rPr lang="ru-RU" dirty="0" err="1"/>
              <a:t>шубуун</a:t>
            </a:r>
            <a:r>
              <a:rPr lang="ru-RU" dirty="0"/>
              <a:t>»</a:t>
            </a:r>
          </a:p>
          <a:p>
            <a:r>
              <a:rPr lang="ru-RU" dirty="0"/>
              <a:t> </a:t>
            </a:r>
            <a:r>
              <a:rPr lang="ru-RU" dirty="0" smtClean="0"/>
              <a:t>«</a:t>
            </a:r>
            <a:r>
              <a:rPr lang="en-US" dirty="0"/>
              <a:t>Y</a:t>
            </a:r>
            <a:r>
              <a:rPr lang="ru-RU" dirty="0" err="1"/>
              <a:t>нэгэн</a:t>
            </a:r>
            <a:r>
              <a:rPr lang="ru-RU" dirty="0"/>
              <a:t> </a:t>
            </a:r>
            <a:r>
              <a:rPr lang="ru-RU" dirty="0" err="1"/>
              <a:t>шоно</a:t>
            </a:r>
            <a:r>
              <a:rPr lang="ru-RU" dirty="0"/>
              <a:t> </a:t>
            </a:r>
            <a:r>
              <a:rPr lang="ru-RU" dirty="0" err="1"/>
              <a:t>хоёр</a:t>
            </a:r>
            <a:r>
              <a:rPr lang="ru-RU" dirty="0"/>
              <a:t>»</a:t>
            </a:r>
          </a:p>
          <a:p>
            <a:r>
              <a:rPr lang="ru-RU" dirty="0" smtClean="0"/>
              <a:t> </a:t>
            </a:r>
            <a:r>
              <a:rPr lang="ru-RU" dirty="0"/>
              <a:t>«</a:t>
            </a:r>
            <a:r>
              <a:rPr lang="ru-RU" dirty="0" err="1"/>
              <a:t>Муура</a:t>
            </a:r>
            <a:r>
              <a:rPr lang="ru-RU" dirty="0"/>
              <a:t> </a:t>
            </a:r>
            <a:r>
              <a:rPr lang="ru-RU" dirty="0" err="1"/>
              <a:t>багша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</a:t>
            </a:r>
            <a:r>
              <a:rPr lang="ru-RU" dirty="0" err="1"/>
              <a:t>Шоно</a:t>
            </a:r>
            <a:r>
              <a:rPr lang="ru-RU" dirty="0"/>
              <a:t> </a:t>
            </a:r>
            <a:r>
              <a:rPr lang="ru-RU" dirty="0" err="1"/>
              <a:t>хурьган</a:t>
            </a:r>
            <a:r>
              <a:rPr lang="ru-RU" dirty="0"/>
              <a:t> </a:t>
            </a:r>
            <a:r>
              <a:rPr lang="ru-RU" dirty="0" err="1"/>
              <a:t>хоёр</a:t>
            </a:r>
            <a:r>
              <a:rPr lang="ru-RU" dirty="0"/>
              <a:t>»</a:t>
            </a:r>
          </a:p>
          <a:p>
            <a:r>
              <a:rPr lang="ru-RU" dirty="0" smtClean="0"/>
              <a:t> </a:t>
            </a:r>
            <a:r>
              <a:rPr lang="ru-RU" dirty="0"/>
              <a:t>«</a:t>
            </a:r>
            <a:r>
              <a:rPr lang="ru-RU" dirty="0" err="1"/>
              <a:t>Хирээ</a:t>
            </a:r>
            <a:r>
              <a:rPr lang="ru-RU" dirty="0"/>
              <a:t> ба </a:t>
            </a:r>
            <a:r>
              <a:rPr lang="ru-RU" dirty="0" err="1"/>
              <a:t>унэгэн</a:t>
            </a:r>
            <a:r>
              <a:rPr lang="ru-RU" dirty="0"/>
              <a:t>» </a:t>
            </a:r>
          </a:p>
          <a:p>
            <a:r>
              <a:rPr lang="ru-RU" dirty="0" smtClean="0"/>
              <a:t> </a:t>
            </a:r>
            <a:r>
              <a:rPr lang="ru-RU" dirty="0"/>
              <a:t>«</a:t>
            </a:r>
            <a:r>
              <a:rPr lang="en-US" dirty="0"/>
              <a:t>Y</a:t>
            </a:r>
            <a:r>
              <a:rPr lang="ru-RU" dirty="0" err="1"/>
              <a:t>гытэй</a:t>
            </a:r>
            <a:r>
              <a:rPr lang="ru-RU" dirty="0"/>
              <a:t> </a:t>
            </a:r>
            <a:r>
              <a:rPr lang="ru-RU" dirty="0" err="1"/>
              <a:t>уншэн</a:t>
            </a:r>
            <a:r>
              <a:rPr lang="ru-RU" dirty="0"/>
              <a:t> </a:t>
            </a:r>
            <a:r>
              <a:rPr lang="ru-RU" dirty="0" err="1"/>
              <a:t>басаган</a:t>
            </a:r>
            <a:r>
              <a:rPr lang="ru-RU" dirty="0"/>
              <a:t>»       </a:t>
            </a:r>
          </a:p>
          <a:p>
            <a:r>
              <a:rPr lang="ru-RU" dirty="0"/>
              <a:t> </a:t>
            </a:r>
            <a:r>
              <a:rPr lang="ru-RU" dirty="0" smtClean="0"/>
              <a:t>«</a:t>
            </a:r>
            <a:r>
              <a:rPr lang="ru-RU" dirty="0"/>
              <a:t> </a:t>
            </a:r>
            <a:r>
              <a:rPr lang="en-US" dirty="0"/>
              <a:t>h</a:t>
            </a:r>
            <a:r>
              <a:rPr lang="ru-RU" dirty="0" err="1"/>
              <a:t>арада</a:t>
            </a:r>
            <a:r>
              <a:rPr lang="ru-RU" dirty="0"/>
              <a:t> </a:t>
            </a:r>
            <a:r>
              <a:rPr lang="ru-RU" dirty="0" err="1"/>
              <a:t>гара</a:t>
            </a:r>
            <a:r>
              <a:rPr lang="en-US" dirty="0"/>
              <a:t>h</a:t>
            </a:r>
            <a:r>
              <a:rPr lang="ru-RU" dirty="0"/>
              <a:t>ан </a:t>
            </a:r>
            <a:r>
              <a:rPr lang="ru-RU" dirty="0" err="1"/>
              <a:t>басаган</a:t>
            </a:r>
            <a:r>
              <a:rPr lang="ru-RU" dirty="0"/>
              <a:t>»</a:t>
            </a:r>
          </a:p>
          <a:p>
            <a:r>
              <a:rPr lang="ru-RU" dirty="0"/>
              <a:t>  «</a:t>
            </a:r>
            <a:r>
              <a:rPr lang="ru-RU" dirty="0" err="1"/>
              <a:t>Хоридой</a:t>
            </a:r>
            <a:r>
              <a:rPr lang="ru-RU" dirty="0"/>
              <a:t> </a:t>
            </a:r>
            <a:r>
              <a:rPr lang="ru-RU" dirty="0" err="1"/>
              <a:t>Мэргэн</a:t>
            </a:r>
            <a:r>
              <a:rPr lang="ru-RU" dirty="0"/>
              <a:t>» </a:t>
            </a:r>
            <a:r>
              <a:rPr lang="ru-RU" dirty="0" err="1"/>
              <a:t>г.м</a:t>
            </a:r>
            <a:r>
              <a:rPr lang="ru-RU" dirty="0"/>
              <a:t>.</a:t>
            </a:r>
          </a:p>
          <a:p>
            <a:r>
              <a:rPr lang="ru-RU" dirty="0"/>
              <a:t>                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510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Баяртай</a:t>
            </a:r>
            <a:r>
              <a:rPr lang="ru-RU" sz="40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!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46" y="1823605"/>
            <a:ext cx="8950036" cy="503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24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691" y="171161"/>
            <a:ext cx="10515600" cy="2488911"/>
          </a:xfrm>
        </p:spPr>
        <p:txBody>
          <a:bodyPr>
            <a:noAutofit/>
          </a:bodyPr>
          <a:lstStyle/>
          <a:p>
            <a:pPr algn="r" fontAlgn="base"/>
            <a:r>
              <a:rPr lang="ru-RU" sz="2000" b="1" dirty="0" err="1"/>
              <a:t>Арюухан</a:t>
            </a:r>
            <a:r>
              <a:rPr lang="ru-RU" sz="2000" b="1" dirty="0"/>
              <a:t> </a:t>
            </a:r>
            <a:r>
              <a:rPr lang="ru-RU" sz="2000" b="1" dirty="0" err="1"/>
              <a:t>ногоон</a:t>
            </a:r>
            <a:r>
              <a:rPr lang="ru-RU" sz="2000" b="1" dirty="0"/>
              <a:t> </a:t>
            </a:r>
            <a:r>
              <a:rPr lang="ru-RU" sz="2000" b="1" dirty="0" err="1"/>
              <a:t>дайдада</a:t>
            </a:r>
            <a:r>
              <a:rPr lang="ru-RU" sz="2000" b="1" dirty="0"/>
              <a:t>,</a:t>
            </a:r>
            <a:br>
              <a:rPr lang="ru-RU" sz="2000" b="1" dirty="0"/>
            </a:br>
            <a:r>
              <a:rPr lang="ru-RU" sz="2000" b="1" dirty="0" err="1"/>
              <a:t>Айхабтар</a:t>
            </a:r>
            <a:r>
              <a:rPr lang="ru-RU" sz="2000" b="1" dirty="0"/>
              <a:t> </a:t>
            </a:r>
            <a:r>
              <a:rPr lang="ru-RU" sz="2000" b="1" dirty="0" err="1"/>
              <a:t>ургэн</a:t>
            </a:r>
            <a:r>
              <a:rPr lang="ru-RU" sz="2000" b="1" dirty="0"/>
              <a:t> </a:t>
            </a:r>
            <a:r>
              <a:rPr lang="ru-RU" sz="2000" b="1" dirty="0" err="1"/>
              <a:t>талмайда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err="1"/>
              <a:t>Алтайхан</a:t>
            </a:r>
            <a:r>
              <a:rPr lang="ru-RU" sz="2000" b="1" dirty="0"/>
              <a:t> </a:t>
            </a:r>
            <a:r>
              <a:rPr lang="ru-RU" sz="2000" b="1" dirty="0" err="1"/>
              <a:t>Доодо</a:t>
            </a:r>
            <a:r>
              <a:rPr lang="ru-RU" sz="2000" b="1" dirty="0"/>
              <a:t> </a:t>
            </a:r>
            <a:r>
              <a:rPr lang="ru-RU" sz="2000" b="1" dirty="0" err="1"/>
              <a:t>Ивалга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 </a:t>
            </a:r>
            <a:r>
              <a:rPr lang="ru-RU" sz="2000" b="1" dirty="0" err="1"/>
              <a:t>Нютагни</a:t>
            </a:r>
            <a:r>
              <a:rPr lang="ru-RU" sz="2000" b="1" dirty="0"/>
              <a:t>  </a:t>
            </a:r>
            <a:r>
              <a:rPr lang="ru-RU" sz="2000" b="1" dirty="0" err="1"/>
              <a:t>байнал</a:t>
            </a:r>
            <a:r>
              <a:rPr lang="ru-RU" sz="2000" b="1" dirty="0"/>
              <a:t> </a:t>
            </a:r>
            <a:r>
              <a:rPr lang="ru-RU" sz="2000" b="1" dirty="0" err="1"/>
              <a:t>даа</a:t>
            </a:r>
            <a:r>
              <a:rPr lang="ru-RU" sz="2000" b="1" dirty="0"/>
              <a:t>!</a:t>
            </a:r>
            <a:br>
              <a:rPr lang="ru-RU" sz="2000" b="1" dirty="0"/>
            </a:br>
            <a:r>
              <a:rPr lang="en-US" sz="2000" b="1" dirty="0"/>
              <a:t>h</a:t>
            </a:r>
            <a:r>
              <a:rPr lang="ru-RU" sz="2000" b="1" dirty="0" err="1"/>
              <a:t>айхан</a:t>
            </a:r>
            <a:r>
              <a:rPr lang="ru-RU" sz="2000" b="1" dirty="0"/>
              <a:t> </a:t>
            </a:r>
            <a:r>
              <a:rPr lang="ru-RU" sz="2000" b="1" dirty="0" err="1"/>
              <a:t>сэбэр</a:t>
            </a:r>
            <a:r>
              <a:rPr lang="ru-RU" sz="2000" b="1" dirty="0"/>
              <a:t> </a:t>
            </a:r>
            <a:r>
              <a:rPr lang="ru-RU" sz="2000" b="1" dirty="0" err="1"/>
              <a:t>агаарни</a:t>
            </a:r>
            <a:r>
              <a:rPr lang="ru-RU" sz="2000" b="1" dirty="0"/>
              <a:t>  </a:t>
            </a:r>
            <a:br>
              <a:rPr lang="ru-RU" sz="2000" b="1" dirty="0"/>
            </a:br>
            <a:r>
              <a:rPr lang="ru-RU" sz="2000" b="1" dirty="0" err="1"/>
              <a:t>hанаа</a:t>
            </a:r>
            <a:r>
              <a:rPr lang="ru-RU" sz="2000" b="1" dirty="0"/>
              <a:t> </a:t>
            </a:r>
            <a:r>
              <a:rPr lang="ru-RU" sz="2000" b="1" dirty="0" err="1"/>
              <a:t>ухааем</a:t>
            </a:r>
            <a:r>
              <a:rPr lang="ru-RU" sz="2000" b="1" dirty="0"/>
              <a:t> </a:t>
            </a:r>
            <a:r>
              <a:rPr lang="ru-RU" sz="2000" b="1" dirty="0" err="1"/>
              <a:t>шэмэглэнэ</a:t>
            </a:r>
            <a:r>
              <a:rPr lang="ru-RU" sz="2000" b="1" dirty="0"/>
              <a:t>.</a:t>
            </a:r>
            <a:br>
              <a:rPr lang="ru-RU" sz="2000" b="1" dirty="0"/>
            </a:br>
            <a:r>
              <a:rPr lang="ru-RU" sz="2000" b="1" dirty="0" err="1"/>
              <a:t>hэрюухэн</a:t>
            </a:r>
            <a:r>
              <a:rPr lang="ru-RU" sz="2000" b="1" dirty="0"/>
              <a:t> </a:t>
            </a:r>
            <a:r>
              <a:rPr lang="ru-RU" sz="2000" b="1" dirty="0" err="1"/>
              <a:t>дулаан</a:t>
            </a:r>
            <a:r>
              <a:rPr lang="ru-RU" sz="2000" b="1" dirty="0"/>
              <a:t> </a:t>
            </a:r>
            <a:r>
              <a:rPr lang="ru-RU" sz="2000" b="1" dirty="0" err="1"/>
              <a:t>hалхи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err="1"/>
              <a:t>Илдамхан</a:t>
            </a:r>
            <a:r>
              <a:rPr lang="ru-RU" sz="2000" b="1" dirty="0"/>
              <a:t> </a:t>
            </a:r>
            <a:r>
              <a:rPr lang="ru-RU" sz="2000" b="1" dirty="0" err="1"/>
              <a:t>сэдьхэлым</a:t>
            </a:r>
            <a:r>
              <a:rPr lang="ru-RU" sz="2000" b="1" dirty="0"/>
              <a:t> </a:t>
            </a:r>
            <a:r>
              <a:rPr lang="ru-RU" sz="2000" b="1" dirty="0" err="1"/>
              <a:t>сэбэрлэнэ</a:t>
            </a:r>
            <a:r>
              <a:rPr lang="ru-RU" sz="2000" b="1" dirty="0"/>
              <a:t>.</a:t>
            </a:r>
            <a:br>
              <a:rPr lang="ru-RU" sz="2000" b="1" dirty="0"/>
            </a:br>
            <a:r>
              <a:rPr lang="ru-RU" sz="2000" b="1" dirty="0"/>
              <a:t> </a:t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60071"/>
            <a:ext cx="10515600" cy="3934693"/>
          </a:xfrm>
        </p:spPr>
        <p:txBody>
          <a:bodyPr>
            <a:normAutofit fontScale="25000" lnSpcReduction="20000"/>
          </a:bodyPr>
          <a:lstStyle/>
          <a:p>
            <a:r>
              <a:rPr lang="en-US" sz="8600" b="1" dirty="0"/>
              <a:t>«</a:t>
            </a:r>
            <a:r>
              <a:rPr lang="ru-RU" sz="8600" b="1" dirty="0" err="1"/>
              <a:t>Үльгэр</a:t>
            </a:r>
            <a:r>
              <a:rPr lang="ru-RU" sz="8600" b="1" dirty="0"/>
              <a:t> </a:t>
            </a:r>
            <a:r>
              <a:rPr lang="ru-RU" sz="8600" b="1" dirty="0" err="1"/>
              <a:t>домогто</a:t>
            </a:r>
            <a:r>
              <a:rPr lang="ru-RU" sz="8600" b="1" dirty="0"/>
              <a:t> </a:t>
            </a:r>
            <a:r>
              <a:rPr lang="ru-RU" sz="8600" b="1" dirty="0" err="1"/>
              <a:t>энэ</a:t>
            </a:r>
            <a:r>
              <a:rPr lang="ru-RU" sz="8600" b="1" dirty="0"/>
              <a:t> </a:t>
            </a:r>
            <a:r>
              <a:rPr lang="ru-RU" sz="8600" b="1" dirty="0" err="1"/>
              <a:t>ажаябуулгамнай</a:t>
            </a:r>
            <a:r>
              <a:rPr lang="ru-RU" sz="8600" b="1" dirty="0"/>
              <a:t> та </a:t>
            </a:r>
            <a:r>
              <a:rPr lang="ru-RU" sz="8600" b="1" dirty="0" err="1"/>
              <a:t>бүгэдэндэ</a:t>
            </a:r>
            <a:r>
              <a:rPr lang="en-US" sz="8600" b="1" dirty="0"/>
              <a:t>, </a:t>
            </a:r>
            <a:r>
              <a:rPr lang="ru-RU" sz="8600" b="1" dirty="0" err="1"/>
              <a:t>танай</a:t>
            </a:r>
            <a:r>
              <a:rPr lang="ru-RU" sz="8600" b="1" dirty="0"/>
              <a:t> </a:t>
            </a:r>
            <a:r>
              <a:rPr lang="ru-RU" sz="8600" b="1" dirty="0" err="1"/>
              <a:t>үхи</a:t>
            </a:r>
            <a:r>
              <a:rPr lang="ru-RU" sz="8600" b="1" dirty="0"/>
              <a:t> </a:t>
            </a:r>
            <a:r>
              <a:rPr lang="ru-RU" sz="8600" b="1" dirty="0" err="1"/>
              <a:t>хүүгэдтэ</a:t>
            </a:r>
            <a:r>
              <a:rPr lang="ru-RU" sz="8600" b="1" dirty="0"/>
              <a:t> </a:t>
            </a:r>
            <a:r>
              <a:rPr lang="ru-RU" sz="8600" b="1" dirty="0" err="1"/>
              <a:t>туһатай</a:t>
            </a:r>
            <a:r>
              <a:rPr lang="en-US" sz="8600" b="1" dirty="0"/>
              <a:t>, </a:t>
            </a:r>
            <a:r>
              <a:rPr lang="ru-RU" sz="8600" b="1" dirty="0" err="1"/>
              <a:t>хэрэгтэй</a:t>
            </a:r>
            <a:r>
              <a:rPr lang="ru-RU" sz="8600" b="1" dirty="0"/>
              <a:t> </a:t>
            </a:r>
            <a:r>
              <a:rPr lang="ru-RU" sz="8600" b="1" dirty="0" err="1"/>
              <a:t>байха</a:t>
            </a:r>
            <a:r>
              <a:rPr lang="ru-RU" sz="8600" b="1" dirty="0"/>
              <a:t> </a:t>
            </a:r>
            <a:r>
              <a:rPr lang="ru-RU" sz="8600" b="1" dirty="0" err="1"/>
              <a:t>аабза</a:t>
            </a:r>
            <a:r>
              <a:rPr lang="ru-RU" sz="8600" b="1" dirty="0"/>
              <a:t> </a:t>
            </a:r>
            <a:r>
              <a:rPr lang="ru-RU" sz="8600" b="1" dirty="0" err="1"/>
              <a:t>гээд</a:t>
            </a:r>
            <a:r>
              <a:rPr lang="ru-RU" sz="8600" b="1" dirty="0"/>
              <a:t> </a:t>
            </a:r>
            <a:r>
              <a:rPr lang="ru-RU" sz="8600" b="1" dirty="0" err="1"/>
              <a:t>найданаб</a:t>
            </a:r>
            <a:r>
              <a:rPr lang="en-US" sz="8600" b="1" dirty="0"/>
              <a:t>. </a:t>
            </a:r>
            <a:r>
              <a:rPr lang="ru-RU" sz="8600" b="1" dirty="0" err="1"/>
              <a:t>Юрэдөө</a:t>
            </a:r>
            <a:r>
              <a:rPr lang="en-US" sz="8600" b="1" dirty="0"/>
              <a:t>, </a:t>
            </a:r>
            <a:r>
              <a:rPr lang="ru-RU" sz="8600" b="1" dirty="0" err="1"/>
              <a:t>ямарш</a:t>
            </a:r>
            <a:r>
              <a:rPr lang="ru-RU" sz="8600" b="1" dirty="0"/>
              <a:t> </a:t>
            </a:r>
            <a:r>
              <a:rPr lang="ru-RU" sz="8600" b="1" dirty="0" err="1"/>
              <a:t>онтохондо</a:t>
            </a:r>
            <a:r>
              <a:rPr lang="ru-RU" sz="8600" b="1" dirty="0"/>
              <a:t> </a:t>
            </a:r>
            <a:r>
              <a:rPr lang="ru-RU" sz="8600" b="1" dirty="0" err="1"/>
              <a:t>сагааниинь</a:t>
            </a:r>
            <a:r>
              <a:rPr lang="ru-RU" sz="8600" b="1" dirty="0"/>
              <a:t> </a:t>
            </a:r>
            <a:r>
              <a:rPr lang="ru-RU" sz="8600" b="1" dirty="0" err="1"/>
              <a:t>хараяа</a:t>
            </a:r>
            <a:r>
              <a:rPr lang="ru-RU" sz="8600" b="1" dirty="0"/>
              <a:t> </a:t>
            </a:r>
            <a:r>
              <a:rPr lang="ru-RU" sz="8600" b="1" dirty="0" err="1"/>
              <a:t>дарадаг</a:t>
            </a:r>
            <a:r>
              <a:rPr lang="en-US" sz="8600" b="1" dirty="0"/>
              <a:t>, </a:t>
            </a:r>
            <a:r>
              <a:rPr lang="ru-RU" sz="8600" b="1" dirty="0" err="1"/>
              <a:t>һайниинь</a:t>
            </a:r>
            <a:r>
              <a:rPr lang="ru-RU" sz="8600" b="1" dirty="0"/>
              <a:t> </a:t>
            </a:r>
            <a:r>
              <a:rPr lang="ru-RU" sz="8600" b="1" dirty="0" err="1"/>
              <a:t>муугаа</a:t>
            </a:r>
            <a:r>
              <a:rPr lang="ru-RU" sz="8600" b="1" dirty="0"/>
              <a:t> </a:t>
            </a:r>
            <a:r>
              <a:rPr lang="ru-RU" sz="8600" b="1" dirty="0" err="1"/>
              <a:t>диилэдэг</a:t>
            </a:r>
            <a:r>
              <a:rPr lang="en-US" sz="8600" b="1" dirty="0"/>
              <a:t>. </a:t>
            </a:r>
            <a:r>
              <a:rPr lang="ru-RU" sz="8600" b="1" dirty="0" err="1"/>
              <a:t>Хорото</a:t>
            </a:r>
            <a:r>
              <a:rPr lang="ru-RU" sz="8600" b="1" dirty="0"/>
              <a:t> </a:t>
            </a:r>
            <a:r>
              <a:rPr lang="ru-RU" sz="8600" b="1" dirty="0" err="1"/>
              <a:t>хүсэнүүдые</a:t>
            </a:r>
            <a:r>
              <a:rPr lang="ru-RU" sz="8600" b="1" dirty="0"/>
              <a:t> </a:t>
            </a:r>
            <a:r>
              <a:rPr lang="ru-RU" sz="8600" b="1" dirty="0" err="1"/>
              <a:t>хэһээхэ</a:t>
            </a:r>
            <a:r>
              <a:rPr lang="ru-RU" sz="8600" b="1" dirty="0"/>
              <a:t> </a:t>
            </a:r>
            <a:r>
              <a:rPr lang="ru-RU" sz="8600" b="1" dirty="0" err="1"/>
              <a:t>хэрэг</a:t>
            </a:r>
            <a:r>
              <a:rPr lang="ru-RU" sz="8600" b="1" dirty="0"/>
              <a:t> </a:t>
            </a:r>
            <a:r>
              <a:rPr lang="ru-RU" sz="8600" b="1" dirty="0" err="1"/>
              <a:t>имагтал</a:t>
            </a:r>
            <a:r>
              <a:rPr lang="ru-RU" sz="8600" b="1" dirty="0"/>
              <a:t> </a:t>
            </a:r>
            <a:r>
              <a:rPr lang="ru-RU" sz="8600" b="1" dirty="0" err="1"/>
              <a:t>сэсэн</a:t>
            </a:r>
            <a:r>
              <a:rPr lang="ru-RU" sz="8600" b="1" dirty="0"/>
              <a:t> </a:t>
            </a:r>
            <a:r>
              <a:rPr lang="ru-RU" sz="8600" b="1" dirty="0" err="1"/>
              <a:t>мэргэн</a:t>
            </a:r>
            <a:r>
              <a:rPr lang="ru-RU" sz="8600" b="1" dirty="0"/>
              <a:t> </a:t>
            </a:r>
            <a:r>
              <a:rPr lang="ru-RU" sz="8600" b="1" dirty="0" err="1"/>
              <a:t>ухаанһаа</a:t>
            </a:r>
            <a:r>
              <a:rPr lang="en-US" sz="8600" b="1" dirty="0"/>
              <a:t>, </a:t>
            </a:r>
            <a:r>
              <a:rPr lang="ru-RU" sz="8600" b="1" dirty="0" err="1"/>
              <a:t>нигүүлэсхы</a:t>
            </a:r>
            <a:r>
              <a:rPr lang="ru-RU" sz="8600" b="1" dirty="0"/>
              <a:t> </a:t>
            </a:r>
            <a:r>
              <a:rPr lang="ru-RU" sz="8600" b="1" dirty="0" err="1"/>
              <a:t>зөөлэн</a:t>
            </a:r>
            <a:r>
              <a:rPr lang="ru-RU" sz="8600" b="1" dirty="0"/>
              <a:t> </a:t>
            </a:r>
            <a:r>
              <a:rPr lang="ru-RU" sz="8600" b="1" dirty="0" err="1"/>
              <a:t>сэдьхэлһээ</a:t>
            </a:r>
            <a:r>
              <a:rPr lang="ru-RU" sz="8600" b="1" dirty="0"/>
              <a:t> </a:t>
            </a:r>
            <a:r>
              <a:rPr lang="ru-RU" sz="8600" b="1" dirty="0" err="1"/>
              <a:t>эхитэй</a:t>
            </a:r>
            <a:r>
              <a:rPr lang="en-US" sz="8600" b="1" dirty="0"/>
              <a:t>», - </a:t>
            </a:r>
            <a:r>
              <a:rPr lang="ru-RU" sz="8600" b="1" dirty="0" err="1"/>
              <a:t>гээд</a:t>
            </a:r>
            <a:r>
              <a:rPr lang="ru-RU" sz="8600" b="1" dirty="0"/>
              <a:t> Анжелика </a:t>
            </a:r>
            <a:r>
              <a:rPr lang="ru-RU" sz="8600" b="1" dirty="0" err="1"/>
              <a:t>Мешкова</a:t>
            </a:r>
            <a:r>
              <a:rPr lang="ru-RU" sz="8600" b="1" dirty="0"/>
              <a:t> </a:t>
            </a:r>
            <a:r>
              <a:rPr lang="ru-RU" sz="8600" b="1" dirty="0" err="1"/>
              <a:t>тэмдэглэнэ</a:t>
            </a:r>
            <a:r>
              <a:rPr lang="en-US" sz="8600" b="1" dirty="0" smtClean="0"/>
              <a:t>.</a:t>
            </a:r>
            <a:endParaRPr lang="ru-RU" sz="8600" b="1" dirty="0" smtClean="0"/>
          </a:p>
          <a:p>
            <a:r>
              <a:rPr lang="en-US" sz="8600" b="1" dirty="0" smtClean="0"/>
              <a:t>«</a:t>
            </a:r>
            <a:r>
              <a:rPr lang="ru-RU" sz="8600" b="1" dirty="0" err="1"/>
              <a:t>Буряад</a:t>
            </a:r>
            <a:r>
              <a:rPr lang="ru-RU" sz="8600" b="1" dirty="0"/>
              <a:t> </a:t>
            </a:r>
            <a:r>
              <a:rPr lang="ru-RU" sz="8600" b="1" dirty="0" err="1"/>
              <a:t>онтохонууд</a:t>
            </a:r>
            <a:r>
              <a:rPr lang="en-US" sz="8600" b="1" dirty="0"/>
              <a:t>» </a:t>
            </a:r>
            <a:r>
              <a:rPr lang="ru-RU" sz="8600" b="1" dirty="0"/>
              <a:t>проект </a:t>
            </a:r>
            <a:r>
              <a:rPr lang="ru-RU" sz="8600" b="1" dirty="0" err="1"/>
              <a:t>соо</a:t>
            </a:r>
            <a:r>
              <a:rPr lang="ru-RU" sz="8600" b="1" dirty="0"/>
              <a:t> </a:t>
            </a:r>
            <a:r>
              <a:rPr lang="ru-RU" sz="8600" b="1" dirty="0" smtClean="0"/>
              <a:t> </a:t>
            </a:r>
            <a:r>
              <a:rPr lang="ru-RU" sz="8600" b="1" dirty="0" err="1"/>
              <a:t>буряад</a:t>
            </a:r>
            <a:r>
              <a:rPr lang="ru-RU" sz="8600" b="1" dirty="0"/>
              <a:t> </a:t>
            </a:r>
            <a:r>
              <a:rPr lang="ru-RU" sz="8600" b="1" dirty="0" err="1" smtClean="0"/>
              <a:t>арадай</a:t>
            </a:r>
            <a:r>
              <a:rPr lang="ru-RU" sz="8600" b="1" dirty="0" smtClean="0"/>
              <a:t> ба уран </a:t>
            </a:r>
            <a:r>
              <a:rPr lang="ru-RU" sz="8600" b="1" dirty="0" err="1"/>
              <a:t>зохёолшодой</a:t>
            </a:r>
            <a:r>
              <a:rPr lang="en-US" sz="8600" b="1" dirty="0"/>
              <a:t>, </a:t>
            </a:r>
            <a:r>
              <a:rPr lang="ru-RU" sz="8600" b="1" dirty="0" err="1"/>
              <a:t>зурагшадай</a:t>
            </a:r>
            <a:r>
              <a:rPr lang="ru-RU" sz="8600" b="1" dirty="0"/>
              <a:t> уран </a:t>
            </a:r>
            <a:r>
              <a:rPr lang="en-US" sz="8600" b="1" dirty="0"/>
              <a:t>h</a:t>
            </a:r>
            <a:r>
              <a:rPr lang="ru-RU" sz="8600" b="1" dirty="0" err="1" smtClean="0"/>
              <a:t>айхан</a:t>
            </a:r>
            <a:r>
              <a:rPr lang="ru-RU" sz="8600" b="1" dirty="0" smtClean="0"/>
              <a:t> </a:t>
            </a:r>
            <a:r>
              <a:rPr lang="ru-RU" sz="8600" b="1" dirty="0" err="1" smtClean="0"/>
              <a:t>онтохонуудые</a:t>
            </a:r>
            <a:r>
              <a:rPr lang="ru-RU" sz="8600" b="1" dirty="0" smtClean="0"/>
              <a:t> </a:t>
            </a:r>
            <a:r>
              <a:rPr lang="ru-RU" sz="8600" b="1" dirty="0" err="1" smtClean="0"/>
              <a:t>уншажа</a:t>
            </a:r>
            <a:r>
              <a:rPr lang="ru-RU" sz="8600" b="1" dirty="0" smtClean="0"/>
              <a:t>, </a:t>
            </a:r>
            <a:r>
              <a:rPr lang="ru-RU" sz="8600" b="1" dirty="0" err="1"/>
              <a:t>зурагуудые</a:t>
            </a:r>
            <a:r>
              <a:rPr lang="ru-RU" sz="8600" b="1" dirty="0"/>
              <a:t> </a:t>
            </a:r>
            <a:r>
              <a:rPr lang="ru-RU" sz="8600" b="1" dirty="0" err="1"/>
              <a:t>хаража</a:t>
            </a:r>
            <a:r>
              <a:rPr lang="en-US" sz="8600" b="1" dirty="0"/>
              <a:t>, </a:t>
            </a:r>
            <a:r>
              <a:rPr lang="ru-RU" sz="8600" b="1" dirty="0" err="1"/>
              <a:t>удха</a:t>
            </a:r>
            <a:r>
              <a:rPr lang="ru-RU" sz="8600" b="1" dirty="0"/>
              <a:t> </a:t>
            </a:r>
            <a:r>
              <a:rPr lang="ru-RU" sz="8600" b="1" dirty="0" err="1"/>
              <a:t>дээрэ</a:t>
            </a:r>
            <a:r>
              <a:rPr lang="ru-RU" sz="8600" b="1" dirty="0"/>
              <a:t> </a:t>
            </a:r>
            <a:r>
              <a:rPr lang="ru-RU" sz="8600" b="1" dirty="0" err="1" smtClean="0"/>
              <a:t>худэлхэдэ</a:t>
            </a:r>
            <a:r>
              <a:rPr lang="ru-RU" sz="8600" b="1" dirty="0" smtClean="0"/>
              <a:t> </a:t>
            </a:r>
            <a:r>
              <a:rPr lang="ru-RU" sz="8600" b="1" dirty="0" err="1" smtClean="0"/>
              <a:t>ухибуудтэ</a:t>
            </a:r>
            <a:r>
              <a:rPr lang="ru-RU" sz="8600" b="1" dirty="0" smtClean="0"/>
              <a:t> </a:t>
            </a:r>
            <a:r>
              <a:rPr lang="en-US" sz="8600" b="1" dirty="0"/>
              <a:t>h</a:t>
            </a:r>
            <a:r>
              <a:rPr lang="ru-RU" sz="8600" b="1" dirty="0" err="1"/>
              <a:t>онирхолтой</a:t>
            </a:r>
            <a:r>
              <a:rPr lang="ru-RU" sz="8600" b="1" dirty="0"/>
              <a:t> </a:t>
            </a:r>
            <a:r>
              <a:rPr lang="ru-RU" sz="8600" b="1" dirty="0" err="1"/>
              <a:t>байха</a:t>
            </a:r>
            <a:r>
              <a:rPr lang="ru-RU" sz="8600" b="1" dirty="0"/>
              <a:t> </a:t>
            </a:r>
            <a:r>
              <a:rPr lang="ru-RU" sz="8600" b="1" dirty="0" err="1"/>
              <a:t>гэжэ</a:t>
            </a:r>
            <a:r>
              <a:rPr lang="ru-RU" sz="8600" b="1" dirty="0"/>
              <a:t> </a:t>
            </a:r>
            <a:r>
              <a:rPr lang="en-US" sz="8600" b="1" dirty="0"/>
              <a:t>h</a:t>
            </a:r>
            <a:r>
              <a:rPr lang="ru-RU" sz="8600" b="1" dirty="0" err="1"/>
              <a:t>ананаб</a:t>
            </a:r>
            <a:r>
              <a:rPr lang="en-US" sz="8600" dirty="0"/>
              <a:t>. </a:t>
            </a:r>
            <a:endParaRPr lang="ru-RU" sz="8600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03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Буряад</a:t>
            </a:r>
            <a:r>
              <a:rPr lang="ru-RU" b="1" dirty="0" smtClean="0"/>
              <a:t> </a:t>
            </a:r>
            <a:r>
              <a:rPr lang="ru-RU" b="1" dirty="0" err="1" smtClean="0"/>
              <a:t>онтохонууд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57745"/>
            <a:ext cx="6948055" cy="4819217"/>
          </a:xfrm>
        </p:spPr>
        <p:txBody>
          <a:bodyPr>
            <a:noAutofit/>
          </a:bodyPr>
          <a:lstStyle/>
          <a:p>
            <a:r>
              <a:rPr lang="ru-RU" sz="2400" b="1" dirty="0" err="1"/>
              <a:t>Буряад</a:t>
            </a:r>
            <a:r>
              <a:rPr lang="ru-RU" sz="2400" b="1" dirty="0"/>
              <a:t> </a:t>
            </a:r>
            <a:r>
              <a:rPr lang="ru-RU" sz="2400" b="1" dirty="0" err="1"/>
              <a:t>арадай</a:t>
            </a:r>
            <a:r>
              <a:rPr lang="ru-RU" sz="2400" b="1" dirty="0"/>
              <a:t> </a:t>
            </a:r>
            <a:r>
              <a:rPr lang="ru-RU" sz="2400" b="1" dirty="0" err="1"/>
              <a:t>жэнхэни</a:t>
            </a:r>
            <a:r>
              <a:rPr lang="ru-RU" sz="2400" b="1" dirty="0"/>
              <a:t> </a:t>
            </a:r>
            <a:r>
              <a:rPr lang="ru-RU" sz="2400" b="1" dirty="0" err="1"/>
              <a:t>онтохонуудые</a:t>
            </a:r>
            <a:r>
              <a:rPr lang="ru-RU" sz="2400" b="1" dirty="0"/>
              <a:t> </a:t>
            </a:r>
            <a:r>
              <a:rPr lang="ru-RU" sz="2400" b="1" dirty="0" err="1"/>
              <a:t>согсолон</a:t>
            </a:r>
            <a:r>
              <a:rPr lang="ru-RU" sz="2400" b="1" dirty="0"/>
              <a:t> </a:t>
            </a:r>
            <a:r>
              <a:rPr lang="ru-RU" sz="2400" b="1" dirty="0" err="1"/>
              <a:t>суглуулха</a:t>
            </a:r>
            <a:r>
              <a:rPr lang="en-US" sz="2400" b="1" dirty="0"/>
              <a:t>, </a:t>
            </a:r>
            <a:r>
              <a:rPr lang="ru-RU" sz="2400" b="1" dirty="0" err="1"/>
              <a:t>ухибуудтэ</a:t>
            </a:r>
            <a:r>
              <a:rPr lang="ru-RU" sz="2400" b="1" dirty="0"/>
              <a:t> </a:t>
            </a:r>
            <a:r>
              <a:rPr lang="en-US" sz="2400" b="1" dirty="0" smtClean="0"/>
              <a:t>h</a:t>
            </a:r>
            <a:r>
              <a:rPr lang="ru-RU" sz="2400" b="1" dirty="0" err="1" smtClean="0"/>
              <a:t>онирхуулха</a:t>
            </a:r>
            <a:r>
              <a:rPr lang="ru-RU" sz="2400" b="1" dirty="0" smtClean="0"/>
              <a:t> </a:t>
            </a:r>
            <a:r>
              <a:rPr lang="ru-RU" sz="2400" b="1" dirty="0" err="1"/>
              <a:t>эндэ</a:t>
            </a:r>
            <a:r>
              <a:rPr lang="ru-RU" sz="2400" b="1" dirty="0"/>
              <a:t> </a:t>
            </a:r>
            <a:r>
              <a:rPr lang="ru-RU" sz="2400" b="1" dirty="0" err="1"/>
              <a:t>табиха</a:t>
            </a:r>
            <a:r>
              <a:rPr lang="ru-RU" sz="2400" b="1" dirty="0"/>
              <a:t> </a:t>
            </a:r>
            <a:r>
              <a:rPr lang="ru-RU" sz="2400" b="1" dirty="0" err="1"/>
              <a:t>гэһэн</a:t>
            </a:r>
            <a:r>
              <a:rPr lang="ru-RU" sz="2400" b="1" dirty="0"/>
              <a:t> тон </a:t>
            </a:r>
            <a:r>
              <a:rPr lang="ru-RU" sz="2400" b="1" dirty="0" err="1"/>
              <a:t>шухала</a:t>
            </a:r>
            <a:r>
              <a:rPr lang="ru-RU" sz="2400" b="1" dirty="0"/>
              <a:t> </a:t>
            </a:r>
            <a:r>
              <a:rPr lang="ru-RU" sz="2400" b="1" dirty="0" err="1"/>
              <a:t>зорилгонуудай</a:t>
            </a:r>
            <a:r>
              <a:rPr lang="ru-RU" sz="2400" b="1" dirty="0"/>
              <a:t> </a:t>
            </a:r>
            <a:r>
              <a:rPr lang="ru-RU" sz="2400" b="1" dirty="0" err="1"/>
              <a:t>нэгэн</a:t>
            </a:r>
            <a:r>
              <a:rPr lang="ru-RU" sz="2400" b="1" dirty="0"/>
              <a:t> </a:t>
            </a:r>
            <a:r>
              <a:rPr lang="ru-RU" sz="2400" b="1" dirty="0" err="1"/>
              <a:t>болоно</a:t>
            </a:r>
            <a:r>
              <a:rPr lang="en-US" sz="2400" b="1" dirty="0"/>
              <a:t>. </a:t>
            </a:r>
            <a:r>
              <a:rPr lang="ru-RU" sz="2400" b="1" dirty="0" err="1"/>
              <a:t>Түрүүшын</a:t>
            </a:r>
            <a:r>
              <a:rPr lang="ru-RU" sz="2400" b="1" dirty="0"/>
              <a:t> </a:t>
            </a:r>
            <a:r>
              <a:rPr lang="ru-RU" sz="2400" b="1" dirty="0" err="1"/>
              <a:t>ээлжээндэ</a:t>
            </a:r>
            <a:r>
              <a:rPr lang="ru-RU" sz="2400" b="1" dirty="0"/>
              <a:t> </a:t>
            </a:r>
            <a:r>
              <a:rPr lang="ru-RU" sz="2400" b="1" dirty="0" err="1"/>
              <a:t>буряадуудай</a:t>
            </a:r>
            <a:r>
              <a:rPr lang="ru-RU" sz="2400" b="1" dirty="0"/>
              <a:t> </a:t>
            </a:r>
            <a:r>
              <a:rPr lang="ru-RU" sz="2400" b="1" dirty="0" err="1"/>
              <a:t>бултанда</a:t>
            </a:r>
            <a:r>
              <a:rPr lang="ru-RU" sz="2400" b="1" dirty="0"/>
              <a:t> </a:t>
            </a:r>
            <a:r>
              <a:rPr lang="ru-RU" sz="2400" b="1" dirty="0" err="1"/>
              <a:t>мэдээжэ</a:t>
            </a:r>
            <a:r>
              <a:rPr lang="ru-RU" sz="2400" b="1" dirty="0"/>
              <a:t> </a:t>
            </a:r>
            <a:r>
              <a:rPr lang="ru-RU" sz="2400" b="1" dirty="0" err="1"/>
              <a:t>онтохонууд</a:t>
            </a:r>
            <a:r>
              <a:rPr lang="ru-RU" sz="2400" b="1" dirty="0"/>
              <a:t> </a:t>
            </a:r>
            <a:r>
              <a:rPr lang="ru-RU" sz="2400" b="1" dirty="0" err="1"/>
              <a:t>оруулагдаха</a:t>
            </a:r>
            <a:r>
              <a:rPr lang="en-US" sz="2400" b="1" dirty="0"/>
              <a:t>. </a:t>
            </a:r>
            <a:r>
              <a:rPr lang="ru-RU" sz="2400" b="1" dirty="0" err="1"/>
              <a:t>Хожомоо</a:t>
            </a:r>
            <a:r>
              <a:rPr lang="ru-RU" sz="2400" b="1" dirty="0"/>
              <a:t> </a:t>
            </a:r>
            <a:r>
              <a:rPr lang="ru-RU" sz="2400" b="1" dirty="0" err="1"/>
              <a:t>эндэ</a:t>
            </a:r>
            <a:r>
              <a:rPr lang="ru-RU" sz="2400" b="1" dirty="0"/>
              <a:t> </a:t>
            </a:r>
            <a:r>
              <a:rPr lang="ru-RU" sz="2400" b="1" dirty="0" err="1"/>
              <a:t>буряад</a:t>
            </a:r>
            <a:r>
              <a:rPr lang="ru-RU" sz="2400" b="1" dirty="0"/>
              <a:t> </a:t>
            </a:r>
            <a:r>
              <a:rPr lang="ru-RU" sz="2400" b="1" dirty="0" err="1"/>
              <a:t>туургата</a:t>
            </a:r>
            <a:r>
              <a:rPr lang="ru-RU" sz="2400" b="1" dirty="0"/>
              <a:t> зоной </a:t>
            </a:r>
            <a:r>
              <a:rPr lang="ru-RU" sz="2400" b="1" dirty="0" err="1"/>
              <a:t>аман</a:t>
            </a:r>
            <a:r>
              <a:rPr lang="ru-RU" sz="2400" b="1" dirty="0"/>
              <a:t> </a:t>
            </a:r>
            <a:r>
              <a:rPr lang="ru-RU" sz="2400" b="1" dirty="0" err="1"/>
              <a:t>зохёолой</a:t>
            </a:r>
            <a:r>
              <a:rPr lang="ru-RU" sz="2400" b="1" dirty="0"/>
              <a:t> </a:t>
            </a:r>
            <a:r>
              <a:rPr lang="ru-RU" sz="2400" b="1" dirty="0" err="1"/>
              <a:t>бүхы</a:t>
            </a:r>
            <a:r>
              <a:rPr lang="ru-RU" sz="2400" b="1" dirty="0"/>
              <a:t> </a:t>
            </a:r>
            <a:r>
              <a:rPr lang="ru-RU" sz="2400" b="1" dirty="0" err="1"/>
              <a:t>баялиг</a:t>
            </a:r>
            <a:r>
              <a:rPr lang="ru-RU" sz="2400" b="1" dirty="0"/>
              <a:t> </a:t>
            </a:r>
            <a:r>
              <a:rPr lang="en-US" sz="2400" b="1" dirty="0"/>
              <a:t>– </a:t>
            </a:r>
            <a:r>
              <a:rPr lang="ru-RU" sz="2400" b="1" dirty="0" err="1"/>
              <a:t>онтохон</a:t>
            </a:r>
            <a:r>
              <a:rPr lang="en-US" sz="2400" b="1" dirty="0"/>
              <a:t>, </a:t>
            </a:r>
            <a:r>
              <a:rPr lang="ru-RU" sz="2400" b="1" dirty="0" err="1"/>
              <a:t>үльгэрнүүд</a:t>
            </a:r>
            <a:r>
              <a:rPr lang="en-US" sz="2400" b="1" dirty="0"/>
              <a:t>, </a:t>
            </a:r>
            <a:r>
              <a:rPr lang="ru-RU" sz="2400" b="1" dirty="0" err="1"/>
              <a:t>түүхэ</a:t>
            </a:r>
            <a:r>
              <a:rPr lang="en-US" sz="2400" b="1" dirty="0"/>
              <a:t>, </a:t>
            </a:r>
            <a:r>
              <a:rPr lang="ru-RU" sz="2400" b="1" dirty="0" err="1"/>
              <a:t>домогууд</a:t>
            </a:r>
            <a:r>
              <a:rPr lang="ru-RU" sz="2400" b="1" dirty="0"/>
              <a:t> </a:t>
            </a:r>
            <a:r>
              <a:rPr lang="ru-RU" sz="2400" b="1" dirty="0" err="1"/>
              <a:t>суглуулагдаха</a:t>
            </a:r>
            <a:r>
              <a:rPr lang="ru-RU" sz="2400" b="1" dirty="0"/>
              <a:t> </a:t>
            </a:r>
            <a:r>
              <a:rPr lang="ru-RU" sz="2400" b="1" dirty="0" err="1"/>
              <a:t>зэргэтэй</a:t>
            </a:r>
            <a:r>
              <a:rPr lang="en-US" sz="2400" b="1" dirty="0"/>
              <a:t>. </a:t>
            </a:r>
            <a:r>
              <a:rPr lang="ru-RU" sz="2400" b="1" dirty="0" err="1"/>
              <a:t>Гэхэтэй</a:t>
            </a:r>
            <a:r>
              <a:rPr lang="ru-RU" sz="2400" b="1" dirty="0"/>
              <a:t> </a:t>
            </a:r>
            <a:r>
              <a:rPr lang="ru-RU" sz="2400" b="1" dirty="0" err="1"/>
              <a:t>хамта</a:t>
            </a:r>
            <a:r>
              <a:rPr lang="en-US" sz="2400" b="1" dirty="0"/>
              <a:t>, </a:t>
            </a:r>
            <a:r>
              <a:rPr lang="ru-RU" sz="2400" b="1" dirty="0" err="1"/>
              <a:t>жороо</a:t>
            </a:r>
            <a:r>
              <a:rPr lang="ru-RU" sz="2400" b="1" dirty="0"/>
              <a:t> ба </a:t>
            </a:r>
            <a:r>
              <a:rPr lang="ru-RU" sz="2400" b="1" dirty="0" err="1"/>
              <a:t>оньһон</a:t>
            </a:r>
            <a:r>
              <a:rPr lang="ru-RU" sz="2400" b="1" dirty="0"/>
              <a:t> </a:t>
            </a:r>
            <a:r>
              <a:rPr lang="ru-RU" sz="2400" b="1" dirty="0" err="1"/>
              <a:t>үгэнүүд</a:t>
            </a:r>
            <a:r>
              <a:rPr lang="ru-RU" sz="2400" b="1" dirty="0"/>
              <a:t> </a:t>
            </a:r>
            <a:r>
              <a:rPr lang="ru-RU" sz="2400" b="1" dirty="0" err="1"/>
              <a:t>тусхай</a:t>
            </a:r>
            <a:r>
              <a:rPr lang="ru-RU" sz="2400" b="1" dirty="0"/>
              <a:t> </a:t>
            </a:r>
            <a:r>
              <a:rPr lang="ru-RU" sz="2400" b="1" dirty="0" err="1"/>
              <a:t>хэһэг</a:t>
            </a:r>
            <a:r>
              <a:rPr lang="ru-RU" sz="2400" b="1" dirty="0"/>
              <a:t> </a:t>
            </a:r>
            <a:r>
              <a:rPr lang="ru-RU" sz="2400" b="1" dirty="0" err="1"/>
              <a:t>боложо</a:t>
            </a:r>
            <a:r>
              <a:rPr lang="ru-RU" sz="2400" b="1" dirty="0"/>
              <a:t> </a:t>
            </a:r>
            <a:r>
              <a:rPr lang="ru-RU" sz="2400" b="1" dirty="0" err="1"/>
              <a:t>табигдаха</a:t>
            </a:r>
            <a:r>
              <a:rPr lang="en-US" sz="2400" b="1" dirty="0"/>
              <a:t>. </a:t>
            </a:r>
            <a:r>
              <a:rPr lang="ru-RU" sz="2400" b="1" dirty="0" err="1"/>
              <a:t>Тиин</a:t>
            </a:r>
            <a:r>
              <a:rPr lang="ru-RU" sz="2400" b="1" dirty="0"/>
              <a:t> </a:t>
            </a:r>
            <a:r>
              <a:rPr lang="ru-RU" sz="2400" b="1" dirty="0" err="1"/>
              <a:t>уншаад</a:t>
            </a:r>
            <a:r>
              <a:rPr lang="en-US" sz="2400" b="1" dirty="0"/>
              <a:t>, </a:t>
            </a:r>
            <a:r>
              <a:rPr lang="ru-RU" sz="2400" b="1" dirty="0" err="1"/>
              <a:t>наадаха</a:t>
            </a:r>
            <a:r>
              <a:rPr lang="en-US" sz="2400" b="1" dirty="0"/>
              <a:t>, </a:t>
            </a:r>
            <a:r>
              <a:rPr lang="ru-RU" sz="2400" b="1" dirty="0" err="1"/>
              <a:t>буряад</a:t>
            </a:r>
            <a:r>
              <a:rPr lang="ru-RU" sz="2400" b="1" dirty="0"/>
              <a:t> </a:t>
            </a:r>
            <a:r>
              <a:rPr lang="ru-RU" sz="2400" b="1" dirty="0" err="1"/>
              <a:t>хэлэеэ</a:t>
            </a:r>
            <a:r>
              <a:rPr lang="ru-RU" sz="2400" b="1" dirty="0"/>
              <a:t> </a:t>
            </a:r>
            <a:r>
              <a:rPr lang="ru-RU" sz="2400" b="1" dirty="0" err="1"/>
              <a:t>үзэхэ</a:t>
            </a:r>
            <a:r>
              <a:rPr lang="ru-RU" sz="2400" b="1" dirty="0"/>
              <a:t> </a:t>
            </a:r>
            <a:r>
              <a:rPr lang="ru-RU" sz="2400" b="1" dirty="0" err="1"/>
              <a:t>хэрэгтэ</a:t>
            </a:r>
            <a:r>
              <a:rPr lang="ru-RU" sz="2400" b="1" dirty="0"/>
              <a:t> </a:t>
            </a:r>
            <a:r>
              <a:rPr lang="ru-RU" sz="2400" b="1" dirty="0" err="1"/>
              <a:t>туһатай</a:t>
            </a:r>
            <a:r>
              <a:rPr lang="ru-RU" sz="2400" b="1" dirty="0"/>
              <a:t> </a:t>
            </a:r>
            <a:r>
              <a:rPr lang="ru-RU" sz="2400" b="1" dirty="0" err="1"/>
              <a:t>заабари</a:t>
            </a:r>
            <a:r>
              <a:rPr lang="ru-RU" sz="2400" b="1" dirty="0"/>
              <a:t> </a:t>
            </a:r>
            <a:r>
              <a:rPr lang="ru-RU" sz="2400" b="1" dirty="0" err="1"/>
              <a:t>зүбшөөл</a:t>
            </a:r>
            <a:r>
              <a:rPr lang="ru-RU" sz="2400" b="1" dirty="0"/>
              <a:t> </a:t>
            </a:r>
            <a:r>
              <a:rPr lang="ru-RU" sz="2400" b="1" dirty="0" err="1"/>
              <a:t>боложо</a:t>
            </a:r>
            <a:r>
              <a:rPr lang="ru-RU" sz="2400" b="1" dirty="0"/>
              <a:t> </a:t>
            </a:r>
            <a:r>
              <a:rPr lang="ru-RU" sz="2400" b="1" dirty="0" err="1"/>
              <a:t>магад</a:t>
            </a:r>
            <a:r>
              <a:rPr lang="en-US" sz="2400" b="1" dirty="0"/>
              <a:t>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255" y="3136106"/>
            <a:ext cx="4405745" cy="24782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854" y="142008"/>
            <a:ext cx="4322619" cy="243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37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err="1" smtClean="0"/>
              <a:t>Проектын</a:t>
            </a:r>
            <a:r>
              <a:rPr lang="en-US" b="1" dirty="0" smtClean="0"/>
              <a:t> </a:t>
            </a:r>
            <a:r>
              <a:rPr lang="ru-RU" b="1" dirty="0" smtClean="0"/>
              <a:t>гол</a:t>
            </a:r>
            <a:r>
              <a:rPr lang="en-US" b="1" dirty="0" smtClean="0"/>
              <a:t> </a:t>
            </a:r>
            <a:r>
              <a:rPr lang="ru-RU" b="1" dirty="0" err="1" smtClean="0"/>
              <a:t>зорилгонууд</a:t>
            </a:r>
            <a:r>
              <a:rPr lang="en-US" b="1" dirty="0" smtClean="0"/>
              <a:t>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Y</a:t>
            </a:r>
            <a:r>
              <a:rPr lang="ru-RU" sz="2400" dirty="0" err="1" smtClean="0"/>
              <a:t>хибүүдэй</a:t>
            </a:r>
            <a:r>
              <a:rPr lang="en-US" sz="2400" dirty="0"/>
              <a:t> </a:t>
            </a:r>
            <a:r>
              <a:rPr lang="ru-RU" sz="2400" dirty="0" err="1"/>
              <a:t>үгэ</a:t>
            </a:r>
            <a:r>
              <a:rPr lang="en-US" sz="2400" dirty="0"/>
              <a:t> </a:t>
            </a:r>
            <a:r>
              <a:rPr lang="ru-RU" sz="2400" dirty="0" err="1"/>
              <a:t>хэлые</a:t>
            </a:r>
            <a:r>
              <a:rPr lang="en-US" sz="2400" dirty="0"/>
              <a:t> </a:t>
            </a:r>
            <a:r>
              <a:rPr lang="ru-RU" sz="2400" dirty="0" err="1"/>
              <a:t>баяжуулха</a:t>
            </a:r>
            <a:r>
              <a:rPr lang="en-US" sz="2400" dirty="0"/>
              <a:t>, h</a:t>
            </a:r>
            <a:r>
              <a:rPr lang="ru-RU" sz="2400" dirty="0" err="1" smtClean="0"/>
              <a:t>анал</a:t>
            </a:r>
            <a:r>
              <a:rPr lang="ru-RU" sz="2400" dirty="0" smtClean="0"/>
              <a:t> </a:t>
            </a:r>
            <a:r>
              <a:rPr lang="ru-RU" sz="2400" dirty="0" err="1" smtClean="0"/>
              <a:t>бодолоо</a:t>
            </a:r>
            <a:r>
              <a:rPr lang="en-US" sz="2400" dirty="0"/>
              <a:t> </a:t>
            </a:r>
            <a:r>
              <a:rPr lang="ru-RU" sz="2400" dirty="0" err="1"/>
              <a:t>хэлэжэ</a:t>
            </a:r>
            <a:r>
              <a:rPr lang="en-US" sz="2400" dirty="0"/>
              <a:t> </a:t>
            </a:r>
            <a:r>
              <a:rPr lang="ru-RU" sz="2400" dirty="0" err="1"/>
              <a:t>шадаха</a:t>
            </a:r>
            <a:r>
              <a:rPr lang="en-US" sz="2400" dirty="0"/>
              <a:t> </a:t>
            </a:r>
            <a:r>
              <a:rPr lang="ru-RU" sz="2400" dirty="0" err="1"/>
              <a:t>холбоотой</a:t>
            </a:r>
            <a:r>
              <a:rPr lang="en-US" sz="2400" dirty="0"/>
              <a:t> </a:t>
            </a:r>
            <a:r>
              <a:rPr lang="ru-RU" sz="2400" dirty="0" err="1"/>
              <a:t>хэлэлгэ</a:t>
            </a:r>
            <a:r>
              <a:rPr lang="en-US" sz="2400" dirty="0"/>
              <a:t> </a:t>
            </a:r>
            <a:r>
              <a:rPr lang="ru-RU" sz="2400" dirty="0" err="1"/>
              <a:t>хүгжөөхэ</a:t>
            </a:r>
            <a:endParaRPr lang="ru-RU" sz="2400" dirty="0"/>
          </a:p>
          <a:p>
            <a:pPr lvl="0"/>
            <a:r>
              <a:rPr lang="en-US" sz="2400" dirty="0"/>
              <a:t> </a:t>
            </a:r>
            <a:r>
              <a:rPr lang="ru-RU" sz="2400" dirty="0" smtClean="0"/>
              <a:t>Уран </a:t>
            </a:r>
            <a:r>
              <a:rPr lang="en-US" sz="2400" dirty="0" smtClean="0"/>
              <a:t>h</a:t>
            </a:r>
            <a:r>
              <a:rPr lang="ru-RU" sz="2400" dirty="0" err="1" smtClean="0"/>
              <a:t>айхан</a:t>
            </a:r>
            <a:r>
              <a:rPr lang="ru-RU" sz="2400" dirty="0" smtClean="0"/>
              <a:t> </a:t>
            </a:r>
            <a:r>
              <a:rPr lang="ru-RU" sz="2400" dirty="0" err="1" smtClean="0"/>
              <a:t>онтохонуудтай</a:t>
            </a:r>
            <a:r>
              <a:rPr lang="ru-RU" sz="2400" dirty="0" smtClean="0"/>
              <a:t> </a:t>
            </a:r>
            <a:r>
              <a:rPr lang="en-US" sz="2400" dirty="0"/>
              <a:t> </a:t>
            </a:r>
            <a:r>
              <a:rPr lang="ru-RU" sz="2400" dirty="0" err="1"/>
              <a:t>танилсуулха</a:t>
            </a:r>
            <a:r>
              <a:rPr lang="en-US" sz="2400" dirty="0"/>
              <a:t>, </a:t>
            </a:r>
            <a:r>
              <a:rPr lang="ru-RU" sz="2400" dirty="0" err="1"/>
              <a:t>хун</a:t>
            </a:r>
            <a:r>
              <a:rPr lang="en-US" sz="2400" dirty="0"/>
              <a:t> </a:t>
            </a:r>
            <a:r>
              <a:rPr lang="ru-RU" sz="2400" dirty="0"/>
              <a:t>зоной</a:t>
            </a:r>
            <a:r>
              <a:rPr lang="en-US" sz="2400" dirty="0"/>
              <a:t> </a:t>
            </a:r>
            <a:r>
              <a:rPr lang="ru-RU" sz="2400" dirty="0" err="1"/>
              <a:t>ажабайдал</a:t>
            </a:r>
            <a:r>
              <a:rPr lang="en-US" sz="2400" dirty="0"/>
              <a:t>, </a:t>
            </a:r>
            <a:endParaRPr lang="ru-RU" sz="2400" dirty="0" smtClean="0"/>
          </a:p>
          <a:p>
            <a:pPr lvl="0"/>
            <a:r>
              <a:rPr lang="ru-RU" sz="2400" dirty="0" err="1" smtClean="0"/>
              <a:t>байгаалиин</a:t>
            </a:r>
            <a:r>
              <a:rPr lang="en-US" sz="2400" dirty="0"/>
              <a:t> </a:t>
            </a:r>
            <a:r>
              <a:rPr lang="ru-RU" sz="2400" dirty="0" err="1"/>
              <a:t>узэгдэл</a:t>
            </a:r>
            <a:r>
              <a:rPr lang="en-US" sz="2400" dirty="0"/>
              <a:t> </a:t>
            </a:r>
            <a:r>
              <a:rPr lang="ru-RU" sz="2400" dirty="0" err="1"/>
              <a:t>тухай</a:t>
            </a:r>
            <a:r>
              <a:rPr lang="en-US" sz="2400" dirty="0"/>
              <a:t> </a:t>
            </a:r>
            <a:r>
              <a:rPr lang="ru-RU" sz="2400" dirty="0" err="1"/>
              <a:t>олгосыень</a:t>
            </a:r>
            <a:r>
              <a:rPr lang="ru-RU" sz="2400" dirty="0"/>
              <a:t> </a:t>
            </a:r>
            <a:r>
              <a:rPr lang="ru-RU" sz="2400" dirty="0" err="1"/>
              <a:t>үргэдхэхэ</a:t>
            </a:r>
            <a:r>
              <a:rPr lang="en-US" sz="2400" dirty="0"/>
              <a:t>, </a:t>
            </a:r>
            <a:r>
              <a:rPr lang="ru-RU" sz="2400" dirty="0" err="1"/>
              <a:t>үхибүүдые</a:t>
            </a:r>
            <a:r>
              <a:rPr lang="en-US" sz="2400" dirty="0"/>
              <a:t> </a:t>
            </a:r>
            <a:r>
              <a:rPr lang="ru-RU" sz="2400" dirty="0" err="1"/>
              <a:t>хүмүүжүүлхэ</a:t>
            </a:r>
            <a:r>
              <a:rPr lang="en-US" sz="2400" dirty="0"/>
              <a:t>.</a:t>
            </a:r>
            <a:endParaRPr lang="ru-RU" sz="2400" dirty="0"/>
          </a:p>
          <a:p>
            <a:pPr lvl="0"/>
            <a:r>
              <a:rPr lang="ru-RU" sz="2400" dirty="0" err="1"/>
              <a:t>Турэл</a:t>
            </a:r>
            <a:r>
              <a:rPr lang="ru-RU" sz="2400" dirty="0"/>
              <a:t> </a:t>
            </a:r>
            <a:r>
              <a:rPr lang="ru-RU" sz="2400" dirty="0" err="1"/>
              <a:t>буряад</a:t>
            </a:r>
            <a:r>
              <a:rPr lang="ru-RU" sz="2400" dirty="0"/>
              <a:t> </a:t>
            </a:r>
            <a:r>
              <a:rPr lang="ru-RU" sz="2400" dirty="0" err="1"/>
              <a:t>арадайнгаа</a:t>
            </a:r>
            <a:r>
              <a:rPr lang="ru-RU" sz="2400" dirty="0"/>
              <a:t> </a:t>
            </a:r>
            <a:r>
              <a:rPr lang="ru-RU" sz="2400" dirty="0" err="1"/>
              <a:t>аман</a:t>
            </a:r>
            <a:r>
              <a:rPr lang="ru-RU" sz="2400" dirty="0"/>
              <a:t> </a:t>
            </a:r>
            <a:r>
              <a:rPr lang="ru-RU" sz="2400" dirty="0" err="1"/>
              <a:t>зохёол</a:t>
            </a:r>
            <a:r>
              <a:rPr lang="ru-RU" sz="2400" dirty="0"/>
              <a:t> </a:t>
            </a:r>
            <a:r>
              <a:rPr lang="ru-RU" sz="2400" dirty="0" err="1"/>
              <a:t>ухибуудтэ</a:t>
            </a:r>
            <a:r>
              <a:rPr lang="ru-RU" sz="2400" dirty="0"/>
              <a:t> </a:t>
            </a:r>
            <a:r>
              <a:rPr lang="ru-RU" sz="2400" dirty="0" err="1"/>
              <a:t>дурлуулха</a:t>
            </a:r>
            <a:r>
              <a:rPr lang="en-US" sz="2400" dirty="0"/>
              <a:t>, h</a:t>
            </a:r>
            <a:r>
              <a:rPr lang="ru-RU" sz="2400" dirty="0" err="1" smtClean="0"/>
              <a:t>онирхуулха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861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62" y="138546"/>
            <a:ext cx="6350770" cy="35723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36" y="2943226"/>
            <a:ext cx="6594764" cy="370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37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Проект </a:t>
            </a:r>
            <a:r>
              <a:rPr lang="ru-RU" b="1" dirty="0" err="1" smtClean="0"/>
              <a:t>бүтээлгын</a:t>
            </a:r>
            <a:r>
              <a:rPr lang="ru-RU" b="1" dirty="0" smtClean="0"/>
              <a:t> </a:t>
            </a:r>
            <a:r>
              <a:rPr lang="ru-RU" b="1" dirty="0" err="1" smtClean="0"/>
              <a:t>ажалнууд</a:t>
            </a:r>
            <a:r>
              <a:rPr lang="en-US" b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80655"/>
            <a:ext cx="8596668" cy="4960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 </a:t>
            </a:r>
            <a:endParaRPr lang="ru-RU" dirty="0"/>
          </a:p>
          <a:p>
            <a:r>
              <a:rPr lang="ru-RU" dirty="0" err="1"/>
              <a:t>Буряад</a:t>
            </a:r>
            <a:r>
              <a:rPr lang="en-US" dirty="0"/>
              <a:t> </a:t>
            </a:r>
            <a:r>
              <a:rPr lang="ru-RU" dirty="0" err="1"/>
              <a:t>онтохонууд</a:t>
            </a:r>
            <a:r>
              <a:rPr lang="en-US" dirty="0"/>
              <a:t> h</a:t>
            </a:r>
            <a:r>
              <a:rPr lang="ru-RU" dirty="0" err="1"/>
              <a:t>урагшадта</a:t>
            </a:r>
            <a:r>
              <a:rPr lang="en-US" dirty="0"/>
              <a:t> </a:t>
            </a:r>
            <a:r>
              <a:rPr lang="ru-RU" dirty="0" err="1"/>
              <a:t>мэдэсэ</a:t>
            </a:r>
            <a:r>
              <a:rPr lang="en-US" dirty="0"/>
              <a:t> </a:t>
            </a:r>
            <a:r>
              <a:rPr lang="ru-RU" dirty="0" err="1"/>
              <a:t>үгэхэ</a:t>
            </a:r>
            <a:r>
              <a:rPr lang="en-US" dirty="0"/>
              <a:t>h</a:t>
            </a:r>
            <a:r>
              <a:rPr lang="ru-RU" dirty="0" err="1"/>
              <a:t>өө</a:t>
            </a:r>
            <a:r>
              <a:rPr lang="en-US" dirty="0"/>
              <a:t>  </a:t>
            </a:r>
            <a:r>
              <a:rPr lang="ru-RU" dirty="0" err="1"/>
              <a:t>гадна</a:t>
            </a:r>
            <a:r>
              <a:rPr lang="en-US" dirty="0"/>
              <a:t>, </a:t>
            </a:r>
            <a:r>
              <a:rPr lang="ru-RU" dirty="0" err="1"/>
              <a:t>тэдэниие</a:t>
            </a:r>
            <a:r>
              <a:rPr lang="en-US" dirty="0"/>
              <a:t> </a:t>
            </a:r>
            <a:r>
              <a:rPr lang="ru-RU" dirty="0" smtClean="0"/>
              <a:t>уран</a:t>
            </a:r>
            <a:endParaRPr lang="en-US" dirty="0" smtClean="0"/>
          </a:p>
          <a:p>
            <a:r>
              <a:rPr lang="en-US" dirty="0"/>
              <a:t> </a:t>
            </a:r>
            <a:r>
              <a:rPr lang="ru-RU" dirty="0" err="1" smtClean="0"/>
              <a:t>зохёолнуудай</a:t>
            </a:r>
            <a:r>
              <a:rPr lang="ru-RU" dirty="0" smtClean="0"/>
              <a:t> </a:t>
            </a:r>
            <a:r>
              <a:rPr lang="ru-RU" dirty="0" err="1" smtClean="0"/>
              <a:t>образуудай</a:t>
            </a:r>
            <a:r>
              <a:rPr lang="en-US" dirty="0"/>
              <a:t> </a:t>
            </a:r>
            <a:r>
              <a:rPr lang="ru-RU" dirty="0" err="1"/>
              <a:t>нүлөө</a:t>
            </a:r>
            <a:r>
              <a:rPr lang="en-US" dirty="0"/>
              <a:t> </a:t>
            </a:r>
            <a:r>
              <a:rPr lang="ru-RU" dirty="0" err="1"/>
              <a:t>доро</a:t>
            </a:r>
            <a:r>
              <a:rPr lang="en-US" dirty="0"/>
              <a:t>  h</a:t>
            </a:r>
            <a:r>
              <a:rPr lang="ru-RU" dirty="0" err="1"/>
              <a:t>айхан</a:t>
            </a:r>
            <a:r>
              <a:rPr lang="en-US" dirty="0"/>
              <a:t> </a:t>
            </a:r>
            <a:r>
              <a:rPr lang="ru-RU" dirty="0" err="1"/>
              <a:t>абари</a:t>
            </a:r>
            <a:r>
              <a:rPr lang="en-US" dirty="0"/>
              <a:t> </a:t>
            </a:r>
            <a:r>
              <a:rPr lang="ru-RU" dirty="0" err="1"/>
              <a:t>зан</a:t>
            </a:r>
            <a:r>
              <a:rPr lang="en-US" dirty="0"/>
              <a:t>, </a:t>
            </a:r>
            <a:r>
              <a:rPr lang="ru-RU" dirty="0" err="1"/>
              <a:t>түрэл</a:t>
            </a:r>
            <a:r>
              <a:rPr lang="en-US" dirty="0"/>
              <a:t> </a:t>
            </a:r>
            <a:r>
              <a:rPr lang="ru-RU" dirty="0" err="1"/>
              <a:t>арадаа</a:t>
            </a:r>
            <a:r>
              <a:rPr lang="en-US" dirty="0" smtClean="0"/>
              <a:t>,</a:t>
            </a:r>
            <a:endParaRPr lang="ru-RU" dirty="0"/>
          </a:p>
          <a:p>
            <a:r>
              <a:rPr lang="en-US" dirty="0"/>
              <a:t> </a:t>
            </a:r>
            <a:r>
              <a:rPr lang="ru-RU" dirty="0" err="1"/>
              <a:t>турэлхи</a:t>
            </a:r>
            <a:r>
              <a:rPr lang="en-US" dirty="0"/>
              <a:t> </a:t>
            </a:r>
            <a:r>
              <a:rPr lang="ru-RU" dirty="0" err="1" smtClean="0"/>
              <a:t>хэлэндээ</a:t>
            </a:r>
            <a:r>
              <a:rPr lang="ru-RU" dirty="0" smtClean="0"/>
              <a:t> </a:t>
            </a:r>
            <a:r>
              <a:rPr lang="ru-RU" dirty="0" err="1" smtClean="0"/>
              <a:t>унтаршагуй</a:t>
            </a:r>
            <a:r>
              <a:rPr lang="en-US" dirty="0"/>
              <a:t> </a:t>
            </a:r>
            <a:r>
              <a:rPr lang="ru-RU" dirty="0" err="1"/>
              <a:t>дурлал</a:t>
            </a:r>
            <a:r>
              <a:rPr lang="en-US" dirty="0"/>
              <a:t> </a:t>
            </a:r>
            <a:r>
              <a:rPr lang="ru-RU" dirty="0" err="1"/>
              <a:t>хүмүүжүүлхэ</a:t>
            </a:r>
            <a:r>
              <a:rPr lang="en-US" dirty="0"/>
              <a:t> </a:t>
            </a:r>
            <a:r>
              <a:rPr lang="ru-RU" dirty="0"/>
              <a:t>ё</a:t>
            </a:r>
            <a:r>
              <a:rPr lang="en-US" dirty="0"/>
              <a:t>h</a:t>
            </a:r>
            <a:r>
              <a:rPr lang="ru-RU" dirty="0" err="1"/>
              <a:t>отой</a:t>
            </a:r>
            <a:r>
              <a:rPr lang="en-US" dirty="0"/>
              <a:t>. </a:t>
            </a:r>
            <a:endParaRPr lang="ru-RU" dirty="0" smtClean="0"/>
          </a:p>
          <a:p>
            <a:r>
              <a:rPr lang="ru-RU" dirty="0" err="1" smtClean="0"/>
              <a:t>Буряад</a:t>
            </a:r>
            <a:r>
              <a:rPr lang="en-US" dirty="0"/>
              <a:t> </a:t>
            </a:r>
            <a:r>
              <a:rPr lang="ru-RU" dirty="0" err="1"/>
              <a:t>онтохонуудые</a:t>
            </a:r>
            <a:r>
              <a:rPr lang="en-US" dirty="0"/>
              <a:t> </a:t>
            </a:r>
            <a:r>
              <a:rPr lang="ru-RU" dirty="0" err="1"/>
              <a:t>уншажа</a:t>
            </a:r>
            <a:r>
              <a:rPr lang="en-US" dirty="0" smtClean="0"/>
              <a:t>,</a:t>
            </a:r>
            <a:r>
              <a:rPr lang="ru-RU" dirty="0" err="1" smtClean="0"/>
              <a:t>сэдьхэлээрээ</a:t>
            </a:r>
            <a:r>
              <a:rPr lang="en-US" dirty="0"/>
              <a:t> </a:t>
            </a:r>
            <a:r>
              <a:rPr lang="ru-RU" dirty="0" err="1"/>
              <a:t>мэдэжэ</a:t>
            </a:r>
            <a:r>
              <a:rPr lang="en-US" dirty="0"/>
              <a:t> </a:t>
            </a:r>
            <a:r>
              <a:rPr lang="ru-RU" dirty="0" err="1"/>
              <a:t>буряад</a:t>
            </a:r>
            <a:r>
              <a:rPr lang="en-US" dirty="0"/>
              <a:t> </a:t>
            </a:r>
            <a:r>
              <a:rPr lang="ru-RU" dirty="0" err="1"/>
              <a:t>арадай</a:t>
            </a:r>
            <a:r>
              <a:rPr lang="en-US" dirty="0"/>
              <a:t>  </a:t>
            </a:r>
            <a:r>
              <a:rPr lang="ru-RU" dirty="0" err="1"/>
              <a:t>заншалнуудые</a:t>
            </a:r>
            <a:r>
              <a:rPr lang="en-US" dirty="0"/>
              <a:t>, </a:t>
            </a:r>
            <a:r>
              <a:rPr lang="ru-RU" dirty="0" err="1"/>
              <a:t>сэсэн</a:t>
            </a:r>
            <a:r>
              <a:rPr lang="en-US" dirty="0"/>
              <a:t>  h</a:t>
            </a:r>
            <a:r>
              <a:rPr lang="ru-RU" dirty="0" err="1"/>
              <a:t>ургаалнуудые</a:t>
            </a:r>
            <a:r>
              <a:rPr lang="en-US" dirty="0"/>
              <a:t> </a:t>
            </a:r>
            <a:r>
              <a:rPr lang="ru-RU" dirty="0" err="1"/>
              <a:t>ойлгосо</a:t>
            </a:r>
            <a:r>
              <a:rPr lang="en-US" dirty="0"/>
              <a:t>,</a:t>
            </a:r>
            <a:r>
              <a:rPr lang="ru-RU" dirty="0" err="1"/>
              <a:t>бодожо</a:t>
            </a:r>
            <a:r>
              <a:rPr lang="en-US" dirty="0"/>
              <a:t> </a:t>
            </a:r>
            <a:r>
              <a:rPr lang="ru-RU" dirty="0" err="1"/>
              <a:t>үзэхэ</a:t>
            </a:r>
            <a:r>
              <a:rPr lang="en-US" dirty="0"/>
              <a:t>  h</a:t>
            </a:r>
            <a:r>
              <a:rPr lang="ru-RU" dirty="0" err="1"/>
              <a:t>ургаал</a:t>
            </a:r>
            <a:r>
              <a:rPr lang="en-US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элируулхэ</a:t>
            </a:r>
            <a:r>
              <a:rPr lang="en-US" dirty="0"/>
              <a:t>.</a:t>
            </a:r>
            <a:endParaRPr lang="ru-RU" dirty="0"/>
          </a:p>
          <a:p>
            <a:r>
              <a:rPr lang="ru-RU" dirty="0" err="1"/>
              <a:t>Энэ</a:t>
            </a:r>
            <a:r>
              <a:rPr lang="en-US" dirty="0"/>
              <a:t> </a:t>
            </a:r>
            <a:r>
              <a:rPr lang="ru-RU" dirty="0" err="1"/>
              <a:t>проектын</a:t>
            </a:r>
            <a:r>
              <a:rPr lang="en-US" dirty="0"/>
              <a:t> </a:t>
            </a:r>
            <a:r>
              <a:rPr lang="ru-RU" dirty="0" err="1"/>
              <a:t>байгуулга</a:t>
            </a:r>
            <a:r>
              <a:rPr lang="en-US" dirty="0"/>
              <a:t> </a:t>
            </a:r>
            <a:r>
              <a:rPr lang="ru-RU" dirty="0"/>
              <a:t>болон</a:t>
            </a:r>
            <a:r>
              <a:rPr lang="en-US" dirty="0"/>
              <a:t>  </a:t>
            </a:r>
            <a:r>
              <a:rPr lang="ru-RU" dirty="0" err="1"/>
              <a:t>ургаха</a:t>
            </a:r>
            <a:r>
              <a:rPr lang="en-US" dirty="0"/>
              <a:t> </a:t>
            </a:r>
            <a:r>
              <a:rPr lang="ru-RU" dirty="0"/>
              <a:t>технологи</a:t>
            </a:r>
            <a:r>
              <a:rPr lang="en-US" dirty="0"/>
              <a:t> </a:t>
            </a:r>
            <a:r>
              <a:rPr lang="ru-RU" dirty="0" err="1"/>
              <a:t>хоёр</a:t>
            </a:r>
            <a:r>
              <a:rPr lang="en-US" dirty="0"/>
              <a:t> </a:t>
            </a:r>
            <a:r>
              <a:rPr lang="ru-RU" dirty="0"/>
              <a:t>гол</a:t>
            </a:r>
            <a:r>
              <a:rPr lang="en-US" dirty="0"/>
              <a:t> </a:t>
            </a:r>
            <a:r>
              <a:rPr lang="ru-RU" dirty="0" err="1"/>
              <a:t>заршамууд</a:t>
            </a:r>
            <a:r>
              <a:rPr lang="en-US" dirty="0"/>
              <a:t> </a:t>
            </a:r>
            <a:endParaRPr lang="en-US" dirty="0" smtClean="0"/>
          </a:p>
          <a:p>
            <a:r>
              <a:rPr lang="ru-RU" dirty="0" err="1" smtClean="0"/>
              <a:t>дээрэ</a:t>
            </a:r>
            <a:r>
              <a:rPr lang="ru-RU" dirty="0" smtClean="0"/>
              <a:t> </a:t>
            </a:r>
            <a:r>
              <a:rPr lang="ru-RU" dirty="0" err="1"/>
              <a:t>ундэ</a:t>
            </a:r>
            <a:r>
              <a:rPr lang="en-US" dirty="0"/>
              <a:t>h</a:t>
            </a:r>
            <a:r>
              <a:rPr lang="ru-RU" dirty="0" err="1"/>
              <a:t>элэн</a:t>
            </a:r>
            <a:r>
              <a:rPr lang="en-US" dirty="0"/>
              <a:t> </a:t>
            </a:r>
            <a:r>
              <a:rPr lang="ru-RU" dirty="0" err="1"/>
              <a:t>зохёогдобо</a:t>
            </a:r>
            <a:r>
              <a:rPr lang="en-US" dirty="0"/>
              <a:t>: </a:t>
            </a:r>
            <a:r>
              <a:rPr lang="ru-RU" dirty="0"/>
              <a:t>художественно</a:t>
            </a:r>
            <a:r>
              <a:rPr lang="en-US" dirty="0"/>
              <a:t> – </a:t>
            </a:r>
            <a:r>
              <a:rPr lang="ru-RU" dirty="0" err="1"/>
              <a:t>эстетическэ</a:t>
            </a:r>
            <a:r>
              <a:rPr lang="en-US" dirty="0"/>
              <a:t> </a:t>
            </a:r>
            <a:r>
              <a:rPr lang="ru-RU" dirty="0"/>
              <a:t>болон</a:t>
            </a:r>
            <a:r>
              <a:rPr lang="en-US" dirty="0"/>
              <a:t> </a:t>
            </a:r>
            <a:r>
              <a:rPr lang="ru-RU" dirty="0" err="1"/>
              <a:t>литературоведческэ</a:t>
            </a:r>
            <a:r>
              <a:rPr lang="en-US" dirty="0"/>
              <a:t>.</a:t>
            </a:r>
            <a:r>
              <a:rPr lang="ru-RU" dirty="0" err="1"/>
              <a:t>Нэгэдэхинь</a:t>
            </a:r>
            <a:r>
              <a:rPr lang="en-US" dirty="0"/>
              <a:t>, </a:t>
            </a:r>
            <a:r>
              <a:rPr lang="ru-RU" dirty="0"/>
              <a:t>уран</a:t>
            </a:r>
            <a:r>
              <a:rPr lang="en-US" dirty="0"/>
              <a:t> </a:t>
            </a:r>
            <a:r>
              <a:rPr lang="ru-RU" dirty="0" err="1"/>
              <a:t>зохёол</a:t>
            </a:r>
            <a:r>
              <a:rPr lang="en-US" dirty="0"/>
              <a:t> </a:t>
            </a:r>
            <a:r>
              <a:rPr lang="ru-RU" dirty="0"/>
              <a:t>уран</a:t>
            </a:r>
            <a:r>
              <a:rPr lang="en-US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dirty="0" err="1" smtClean="0"/>
              <a:t>гээшэ</a:t>
            </a:r>
            <a:r>
              <a:rPr lang="en-US" dirty="0"/>
              <a:t> </a:t>
            </a:r>
            <a:r>
              <a:rPr lang="ru-RU" dirty="0" err="1"/>
              <a:t>үгын</a:t>
            </a:r>
            <a:r>
              <a:rPr lang="en-US" dirty="0"/>
              <a:t> </a:t>
            </a:r>
            <a:r>
              <a:rPr lang="ru-RU" dirty="0"/>
              <a:t>искусство</a:t>
            </a:r>
            <a:r>
              <a:rPr lang="en-US" dirty="0"/>
              <a:t> </a:t>
            </a:r>
            <a:r>
              <a:rPr lang="ru-RU" dirty="0" err="1"/>
              <a:t>гэжэ</a:t>
            </a:r>
            <a:r>
              <a:rPr lang="en-US" dirty="0"/>
              <a:t> </a:t>
            </a:r>
            <a:r>
              <a:rPr lang="ru-RU" dirty="0" err="1"/>
              <a:t>зохёолые</a:t>
            </a:r>
            <a:r>
              <a:rPr lang="en-US" dirty="0"/>
              <a:t> </a:t>
            </a:r>
            <a:r>
              <a:rPr lang="ru-RU" dirty="0" err="1"/>
              <a:t>бурин</a:t>
            </a:r>
            <a:r>
              <a:rPr lang="en-US" dirty="0"/>
              <a:t> </a:t>
            </a:r>
            <a:r>
              <a:rPr lang="ru-RU" dirty="0" err="1"/>
              <a:t>бутээн</a:t>
            </a:r>
            <a:r>
              <a:rPr lang="ru-RU" dirty="0"/>
              <a:t> </a:t>
            </a:r>
            <a:r>
              <a:rPr lang="ru-RU" dirty="0" err="1"/>
              <a:t>ойлгохые</a:t>
            </a:r>
            <a:r>
              <a:rPr lang="en-US" dirty="0"/>
              <a:t> </a:t>
            </a:r>
            <a:r>
              <a:rPr lang="ru-RU" dirty="0" err="1"/>
              <a:t>хангаха</a:t>
            </a:r>
            <a:r>
              <a:rPr lang="en-US" dirty="0"/>
              <a:t>, </a:t>
            </a:r>
            <a:r>
              <a:rPr lang="ru-RU" dirty="0" err="1"/>
              <a:t>хоёрдохинь</a:t>
            </a:r>
            <a:r>
              <a:rPr lang="en-US" dirty="0"/>
              <a:t>, </a:t>
            </a:r>
            <a:r>
              <a:rPr lang="ru-RU" dirty="0" err="1" smtClean="0"/>
              <a:t>онтохонуудай</a:t>
            </a:r>
            <a:r>
              <a:rPr lang="en-US" dirty="0"/>
              <a:t>  </a:t>
            </a:r>
            <a:r>
              <a:rPr lang="ru-RU" dirty="0" err="1" smtClean="0"/>
              <a:t>удхаар</a:t>
            </a:r>
            <a:r>
              <a:rPr lang="ru-RU" dirty="0"/>
              <a:t> </a:t>
            </a:r>
            <a:r>
              <a:rPr lang="ru-RU" dirty="0" err="1" smtClean="0"/>
              <a:t>тайзан</a:t>
            </a:r>
            <a:r>
              <a:rPr lang="ru-RU" dirty="0" smtClean="0"/>
              <a:t> </a:t>
            </a:r>
            <a:r>
              <a:rPr lang="ru-RU" dirty="0" err="1" smtClean="0"/>
              <a:t>дээрэ</a:t>
            </a:r>
            <a:r>
              <a:rPr lang="ru-RU" dirty="0"/>
              <a:t> </a:t>
            </a:r>
            <a:r>
              <a:rPr lang="ru-RU" dirty="0" err="1" smtClean="0"/>
              <a:t>наадаха</a:t>
            </a:r>
            <a:r>
              <a:rPr lang="ru-RU" dirty="0" smtClean="0"/>
              <a:t> </a:t>
            </a:r>
            <a:r>
              <a:rPr lang="ru-RU" dirty="0" err="1" smtClean="0"/>
              <a:t>шадабари</a:t>
            </a:r>
            <a:r>
              <a:rPr lang="ru-RU" dirty="0" smtClean="0"/>
              <a:t>. </a:t>
            </a:r>
            <a:r>
              <a:rPr lang="ru-RU" dirty="0" err="1" smtClean="0"/>
              <a:t>Турэлхидэй</a:t>
            </a:r>
            <a:r>
              <a:rPr lang="ru-RU" dirty="0" smtClean="0"/>
              <a:t> ту</a:t>
            </a:r>
            <a:r>
              <a:rPr lang="en-US" dirty="0" smtClean="0"/>
              <a:t>h</a:t>
            </a:r>
            <a:r>
              <a:rPr lang="ru-RU" dirty="0" err="1" smtClean="0"/>
              <a:t>аламжа</a:t>
            </a:r>
            <a:r>
              <a:rPr lang="ru-RU" dirty="0" smtClean="0"/>
              <a:t> – гол </a:t>
            </a:r>
            <a:r>
              <a:rPr lang="ru-RU" dirty="0" err="1" smtClean="0"/>
              <a:t>нэмэри</a:t>
            </a:r>
            <a:r>
              <a:rPr lang="ru-RU" dirty="0" smtClean="0"/>
              <a:t> </a:t>
            </a:r>
            <a:r>
              <a:rPr lang="ru-RU" dirty="0" err="1" smtClean="0"/>
              <a:t>болоно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631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alt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Хэрэглэхэ</a:t>
            </a: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янзанууд</a:t>
            </a: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alt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341918"/>
              </p:ext>
            </p:extLst>
          </p:nvPr>
        </p:nvGraphicFramePr>
        <p:xfrm>
          <a:off x="838199" y="1925782"/>
          <a:ext cx="8820585" cy="4558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633">
                  <a:extLst>
                    <a:ext uri="{9D8B030D-6E8A-4147-A177-3AD203B41FA5}">
                      <a16:colId xmlns:a16="http://schemas.microsoft.com/office/drawing/2014/main" val="2476896362"/>
                    </a:ext>
                  </a:extLst>
                </a:gridCol>
                <a:gridCol w="3281062">
                  <a:extLst>
                    <a:ext uri="{9D8B030D-6E8A-4147-A177-3AD203B41FA5}">
                      <a16:colId xmlns:a16="http://schemas.microsoft.com/office/drawing/2014/main" val="927677455"/>
                    </a:ext>
                  </a:extLst>
                </a:gridCol>
                <a:gridCol w="1733912">
                  <a:extLst>
                    <a:ext uri="{9D8B030D-6E8A-4147-A177-3AD203B41FA5}">
                      <a16:colId xmlns:a16="http://schemas.microsoft.com/office/drawing/2014/main" val="870092980"/>
                    </a:ext>
                  </a:extLst>
                </a:gridCol>
                <a:gridCol w="1698989">
                  <a:extLst>
                    <a:ext uri="{9D8B030D-6E8A-4147-A177-3AD203B41FA5}">
                      <a16:colId xmlns:a16="http://schemas.microsoft.com/office/drawing/2014/main" val="698987463"/>
                    </a:ext>
                  </a:extLst>
                </a:gridCol>
                <a:gridCol w="1698989">
                  <a:extLst>
                    <a:ext uri="{9D8B030D-6E8A-4147-A177-3AD203B41FA5}">
                      <a16:colId xmlns:a16="http://schemas.microsoft.com/office/drawing/2014/main" val="4095061344"/>
                    </a:ext>
                  </a:extLst>
                </a:gridCol>
              </a:tblGrid>
              <a:tr h="1159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Ажалай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янзанууд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Баримта тоо(в рубль)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highlight>
                            <a:srgbClr val="FFFF00"/>
                          </a:highlight>
                        </a:rPr>
                        <a:t>Сэн. Тоо( в рубл)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Хамта дээрээ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1644661"/>
                  </a:ext>
                </a:extLst>
              </a:tr>
              <a:tr h="566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Хубсаhан.Торгон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буд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1463561"/>
                  </a:ext>
                </a:extLst>
              </a:tr>
              <a:tr h="566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Хубсаа оелго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2966974"/>
                  </a:ext>
                </a:extLst>
              </a:tr>
              <a:tr h="566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Фото камера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9852613"/>
                  </a:ext>
                </a:extLst>
              </a:tr>
              <a:tr h="566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Фонограмма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8455808"/>
                  </a:ext>
                </a:extLst>
              </a:tr>
              <a:tr h="566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Проектор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6121960"/>
                  </a:ext>
                </a:extLst>
              </a:tr>
              <a:tr h="566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Хамта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50000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5267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05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Тобшолол</a:t>
            </a:r>
            <a:r>
              <a:rPr lang="ru-RU" b="1" dirty="0" smtClean="0"/>
              <a:t>: (Ожидаемые результаты)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 err="1"/>
              <a:t>Буряад</a:t>
            </a:r>
            <a:r>
              <a:rPr lang="en-US" dirty="0"/>
              <a:t> </a:t>
            </a:r>
            <a:r>
              <a:rPr lang="ru-RU" dirty="0" err="1"/>
              <a:t>онтохонууд</a:t>
            </a:r>
            <a:r>
              <a:rPr lang="ru-RU" dirty="0"/>
              <a:t>»</a:t>
            </a:r>
            <a:r>
              <a:rPr lang="en-US" dirty="0"/>
              <a:t> </a:t>
            </a:r>
            <a:r>
              <a:rPr lang="ru-RU" dirty="0"/>
              <a:t>гэ</a:t>
            </a:r>
            <a:r>
              <a:rPr lang="en-US" dirty="0"/>
              <a:t>h</a:t>
            </a:r>
            <a:r>
              <a:rPr lang="ru-RU" dirty="0"/>
              <a:t>эн</a:t>
            </a:r>
            <a:r>
              <a:rPr lang="en-US" dirty="0"/>
              <a:t> </a:t>
            </a:r>
            <a:r>
              <a:rPr lang="ru-RU" dirty="0" err="1"/>
              <a:t>проектэдэ</a:t>
            </a:r>
            <a:r>
              <a:rPr lang="ru-RU" dirty="0"/>
              <a:t> </a:t>
            </a:r>
            <a:r>
              <a:rPr lang="ru-RU" dirty="0" err="1"/>
              <a:t>хабаадаад</a:t>
            </a:r>
            <a:r>
              <a:rPr lang="ru-RU" dirty="0"/>
              <a:t>,</a:t>
            </a:r>
            <a:r>
              <a:rPr lang="en-US" dirty="0"/>
              <a:t>  h</a:t>
            </a:r>
            <a:r>
              <a:rPr lang="ru-RU" dirty="0" err="1"/>
              <a:t>урагшадай</a:t>
            </a:r>
            <a:r>
              <a:rPr lang="en-US" dirty="0"/>
              <a:t> </a:t>
            </a:r>
            <a:r>
              <a:rPr lang="ru-RU" dirty="0" err="1"/>
              <a:t>аман</a:t>
            </a:r>
            <a:r>
              <a:rPr lang="en-US" dirty="0"/>
              <a:t> </a:t>
            </a:r>
            <a:r>
              <a:rPr lang="ru-RU" dirty="0" err="1"/>
              <a:t>хэлэлгэ</a:t>
            </a:r>
            <a:r>
              <a:rPr lang="en-US" dirty="0"/>
              <a:t>  </a:t>
            </a:r>
            <a:r>
              <a:rPr lang="ru-RU" dirty="0"/>
              <a:t>ба</a:t>
            </a:r>
            <a:r>
              <a:rPr lang="en-US" dirty="0"/>
              <a:t>  h</a:t>
            </a:r>
            <a:r>
              <a:rPr lang="ru-RU" dirty="0" err="1"/>
              <a:t>үбэлгэн</a:t>
            </a:r>
            <a:r>
              <a:rPr lang="en-US" dirty="0"/>
              <a:t> </a:t>
            </a:r>
            <a:r>
              <a:rPr lang="ru-RU" dirty="0" err="1"/>
              <a:t>ухаан</a:t>
            </a:r>
            <a:r>
              <a:rPr lang="en-US" dirty="0"/>
              <a:t> </a:t>
            </a:r>
            <a:r>
              <a:rPr lang="ru-RU" dirty="0" err="1"/>
              <a:t>хүгжэхэ</a:t>
            </a:r>
            <a:r>
              <a:rPr lang="ru-RU" dirty="0"/>
              <a:t>. </a:t>
            </a:r>
            <a:r>
              <a:rPr lang="ru-RU" dirty="0" err="1"/>
              <a:t>Ухибүүдэй</a:t>
            </a:r>
            <a:r>
              <a:rPr lang="en-US" dirty="0"/>
              <a:t>  h</a:t>
            </a:r>
            <a:r>
              <a:rPr lang="ru-RU" dirty="0" err="1"/>
              <a:t>онирхол</a:t>
            </a:r>
            <a:r>
              <a:rPr lang="ru-RU" dirty="0"/>
              <a:t>,</a:t>
            </a:r>
            <a:r>
              <a:rPr lang="en-US" dirty="0"/>
              <a:t> </a:t>
            </a:r>
            <a:r>
              <a:rPr lang="ru-RU" dirty="0" err="1"/>
              <a:t>эрмэлзэл</a:t>
            </a:r>
            <a:r>
              <a:rPr lang="ru-RU" dirty="0"/>
              <a:t>,</a:t>
            </a:r>
            <a:r>
              <a:rPr lang="en-US" dirty="0"/>
              <a:t> </a:t>
            </a:r>
            <a:r>
              <a:rPr lang="ru-RU" dirty="0" err="1"/>
              <a:t>анхарал</a:t>
            </a:r>
            <a:r>
              <a:rPr lang="en-US" dirty="0"/>
              <a:t> </a:t>
            </a:r>
            <a:r>
              <a:rPr lang="ru-RU" dirty="0" err="1"/>
              <a:t>татаха</a:t>
            </a:r>
            <a:r>
              <a:rPr lang="ru-RU" dirty="0"/>
              <a:t>.</a:t>
            </a:r>
          </a:p>
          <a:p>
            <a:r>
              <a:rPr lang="en-US" dirty="0"/>
              <a:t>h</a:t>
            </a:r>
            <a:r>
              <a:rPr lang="ru-RU" dirty="0" err="1"/>
              <a:t>урагшад</a:t>
            </a:r>
            <a:r>
              <a:rPr lang="en-US" dirty="0"/>
              <a:t>  h</a:t>
            </a:r>
            <a:r>
              <a:rPr lang="ru-RU" dirty="0" err="1"/>
              <a:t>уралсалай</a:t>
            </a:r>
            <a:r>
              <a:rPr lang="en-US" dirty="0"/>
              <a:t> </a:t>
            </a:r>
            <a:r>
              <a:rPr lang="ru-RU" dirty="0" err="1"/>
              <a:t>жэлэй</a:t>
            </a:r>
            <a:r>
              <a:rPr lang="en-US" dirty="0"/>
              <a:t> </a:t>
            </a:r>
            <a:r>
              <a:rPr lang="ru-RU" dirty="0" err="1"/>
              <a:t>эсэстэ</a:t>
            </a:r>
            <a:r>
              <a:rPr lang="en-US" dirty="0"/>
              <a:t> </a:t>
            </a:r>
            <a:r>
              <a:rPr lang="ru-RU" dirty="0" err="1"/>
              <a:t>онтохонуудай</a:t>
            </a:r>
            <a:r>
              <a:rPr lang="en-US" dirty="0"/>
              <a:t> </a:t>
            </a:r>
            <a:r>
              <a:rPr lang="ru-RU" dirty="0" err="1"/>
              <a:t>удхыень</a:t>
            </a:r>
            <a:r>
              <a:rPr lang="en-US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ойлгожо</a:t>
            </a:r>
            <a:r>
              <a:rPr lang="ru-RU" dirty="0"/>
              <a:t>,</a:t>
            </a:r>
            <a:r>
              <a:rPr lang="en-US" dirty="0"/>
              <a:t> </a:t>
            </a:r>
            <a:r>
              <a:rPr lang="ru-RU" dirty="0" err="1"/>
              <a:t>зүбөөр</a:t>
            </a:r>
            <a:r>
              <a:rPr lang="ru-RU" dirty="0"/>
              <a:t>,</a:t>
            </a:r>
            <a:r>
              <a:rPr lang="en-US" dirty="0"/>
              <a:t> </a:t>
            </a:r>
            <a:r>
              <a:rPr lang="ru-RU" dirty="0" err="1"/>
              <a:t>нэгэжэгдэ</a:t>
            </a:r>
            <a:r>
              <a:rPr lang="en-US" dirty="0"/>
              <a:t> </a:t>
            </a:r>
            <a:r>
              <a:rPr lang="ru-RU" dirty="0" err="1"/>
              <a:t>түргэноор</a:t>
            </a:r>
            <a:r>
              <a:rPr lang="ru-RU" dirty="0"/>
              <a:t>,</a:t>
            </a:r>
            <a:r>
              <a:rPr lang="en-US" dirty="0"/>
              <a:t> </a:t>
            </a:r>
            <a:r>
              <a:rPr lang="ru-RU" dirty="0"/>
              <a:t>уран</a:t>
            </a:r>
            <a:r>
              <a:rPr lang="en-US" dirty="0"/>
              <a:t> </a:t>
            </a:r>
            <a:r>
              <a:rPr lang="ru-RU" dirty="0" err="1"/>
              <a:t>гоёор</a:t>
            </a:r>
            <a:r>
              <a:rPr lang="en-US" dirty="0"/>
              <a:t> </a:t>
            </a:r>
            <a:r>
              <a:rPr lang="ru-RU" dirty="0" err="1"/>
              <a:t>уншажа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en-US" dirty="0"/>
              <a:t> </a:t>
            </a:r>
            <a:r>
              <a:rPr lang="ru-RU" dirty="0" err="1"/>
              <a:t>үгэнүүдээ</a:t>
            </a:r>
            <a:r>
              <a:rPr lang="en-US" dirty="0"/>
              <a:t> </a:t>
            </a:r>
            <a:r>
              <a:rPr lang="ru-RU" dirty="0"/>
              <a:t>эли</a:t>
            </a:r>
            <a:r>
              <a:rPr lang="en-US" dirty="0"/>
              <a:t> </a:t>
            </a:r>
            <a:r>
              <a:rPr lang="ru-RU" dirty="0" err="1"/>
              <a:t>тодоор</a:t>
            </a:r>
            <a:r>
              <a:rPr lang="en-US" dirty="0"/>
              <a:t> </a:t>
            </a:r>
            <a:r>
              <a:rPr lang="ru-RU" dirty="0" err="1"/>
              <a:t>үгүүлжэ</a:t>
            </a:r>
            <a:r>
              <a:rPr lang="ru-RU" dirty="0"/>
              <a:t>,</a:t>
            </a:r>
            <a:r>
              <a:rPr lang="en-US" dirty="0"/>
              <a:t> </a:t>
            </a:r>
            <a:r>
              <a:rPr lang="ru-RU" dirty="0" err="1" smtClean="0"/>
              <a:t>мэдуулэлэй</a:t>
            </a:r>
            <a:r>
              <a:rPr lang="en-US" dirty="0" smtClean="0"/>
              <a:t> h</a:t>
            </a:r>
            <a:r>
              <a:rPr lang="ru-RU" dirty="0" err="1"/>
              <a:t>үүлдэ</a:t>
            </a:r>
            <a:r>
              <a:rPr lang="en-US" dirty="0"/>
              <a:t> </a:t>
            </a:r>
            <a:r>
              <a:rPr lang="ru-RU" dirty="0" err="1"/>
              <a:t>аянгалжа</a:t>
            </a:r>
            <a:r>
              <a:rPr lang="ru-RU" dirty="0"/>
              <a:t>,</a:t>
            </a:r>
            <a:r>
              <a:rPr lang="en-US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мэдүүлэлэй</a:t>
            </a:r>
            <a:r>
              <a:rPr lang="en-US" dirty="0"/>
              <a:t> </a:t>
            </a:r>
            <a:r>
              <a:rPr lang="ru-RU" dirty="0" err="1"/>
              <a:t>хоорондо</a:t>
            </a:r>
            <a:r>
              <a:rPr lang="en-US" dirty="0"/>
              <a:t> </a:t>
            </a:r>
            <a:r>
              <a:rPr lang="ru-RU" dirty="0" err="1"/>
              <a:t>зогсолго</a:t>
            </a:r>
            <a:r>
              <a:rPr lang="en-US" dirty="0"/>
              <a:t> </a:t>
            </a:r>
            <a:r>
              <a:rPr lang="ru-RU" dirty="0" err="1"/>
              <a:t>хэхэ</a:t>
            </a:r>
            <a:r>
              <a:rPr lang="en-US" dirty="0"/>
              <a:t> </a:t>
            </a:r>
            <a:r>
              <a:rPr lang="ru-RU" dirty="0" err="1"/>
              <a:t>дадал</a:t>
            </a:r>
            <a:r>
              <a:rPr lang="en-US" dirty="0"/>
              <a:t> </a:t>
            </a:r>
            <a:r>
              <a:rPr lang="ru-RU" dirty="0" err="1"/>
              <a:t>оложо</a:t>
            </a:r>
            <a:r>
              <a:rPr lang="en-US" dirty="0"/>
              <a:t> </a:t>
            </a:r>
            <a:r>
              <a:rPr lang="ru-RU" dirty="0" err="1"/>
              <a:t>абаха</a:t>
            </a:r>
            <a:r>
              <a:rPr lang="ru-RU" dirty="0"/>
              <a:t>.</a:t>
            </a:r>
          </a:p>
          <a:p>
            <a:r>
              <a:rPr lang="ru-RU" dirty="0" err="1"/>
              <a:t>Эхэ</a:t>
            </a:r>
            <a:r>
              <a:rPr lang="ru-RU" dirty="0"/>
              <a:t> </a:t>
            </a:r>
            <a:r>
              <a:rPr lang="ru-RU" dirty="0" err="1"/>
              <a:t>хэлэнэйнгээ</a:t>
            </a:r>
            <a:r>
              <a:rPr lang="ru-RU" dirty="0"/>
              <a:t> </a:t>
            </a:r>
            <a:r>
              <a:rPr lang="ru-RU" dirty="0" err="1"/>
              <a:t>нөөсэ</a:t>
            </a:r>
            <a:r>
              <a:rPr lang="ru-RU" dirty="0"/>
              <a:t> </a:t>
            </a:r>
            <a:r>
              <a:rPr lang="ru-RU" dirty="0" err="1"/>
              <a:t>баялигыень</a:t>
            </a:r>
            <a:r>
              <a:rPr lang="ru-RU" dirty="0"/>
              <a:t> </a:t>
            </a:r>
            <a:r>
              <a:rPr lang="ru-RU" dirty="0" err="1"/>
              <a:t>ʏргэн</a:t>
            </a:r>
            <a:r>
              <a:rPr lang="ru-RU" dirty="0"/>
              <a:t> </a:t>
            </a:r>
            <a:r>
              <a:rPr lang="ru-RU" dirty="0" err="1"/>
              <a:t>дэлистэйгөөр</a:t>
            </a:r>
            <a:r>
              <a:rPr lang="ru-RU" dirty="0"/>
              <a:t> </a:t>
            </a:r>
            <a:r>
              <a:rPr lang="ru-RU" dirty="0" err="1"/>
              <a:t>ʏргэдхэжэ</a:t>
            </a:r>
            <a:r>
              <a:rPr lang="ru-RU" dirty="0"/>
              <a:t> </a:t>
            </a:r>
            <a:r>
              <a:rPr lang="ru-RU" dirty="0" err="1"/>
              <a:t>байгаа</a:t>
            </a:r>
            <a:r>
              <a:rPr lang="ru-RU" dirty="0"/>
              <a:t> </a:t>
            </a:r>
            <a:r>
              <a:rPr lang="ru-RU" dirty="0" err="1"/>
              <a:t>hаамнай</a:t>
            </a:r>
            <a:r>
              <a:rPr lang="ru-RU" dirty="0"/>
              <a:t> , </a:t>
            </a:r>
            <a:r>
              <a:rPr lang="ru-RU" dirty="0" err="1"/>
              <a:t>хʏʏгэдэй</a:t>
            </a:r>
            <a:r>
              <a:rPr lang="ru-RU" dirty="0"/>
              <a:t> </a:t>
            </a:r>
            <a:r>
              <a:rPr lang="ru-RU" dirty="0" err="1"/>
              <a:t>зохёохо</a:t>
            </a:r>
            <a:r>
              <a:rPr lang="ru-RU" dirty="0"/>
              <a:t> </a:t>
            </a:r>
            <a:r>
              <a:rPr lang="ru-RU" dirty="0" err="1"/>
              <a:t>арга</a:t>
            </a:r>
            <a:r>
              <a:rPr lang="ru-RU" dirty="0"/>
              <a:t> </a:t>
            </a:r>
            <a:r>
              <a:rPr lang="ru-RU" dirty="0" err="1"/>
              <a:t>улам</a:t>
            </a:r>
            <a:r>
              <a:rPr lang="ru-RU" dirty="0"/>
              <a:t> </a:t>
            </a:r>
            <a:r>
              <a:rPr lang="ru-RU" dirty="0" err="1"/>
              <a:t>хурсадхаха</a:t>
            </a:r>
            <a:r>
              <a:rPr lang="ru-RU" dirty="0"/>
              <a:t> </a:t>
            </a:r>
            <a:r>
              <a:rPr lang="ru-RU" dirty="0" err="1"/>
              <a:t>байха</a:t>
            </a:r>
            <a:r>
              <a:rPr lang="ru-RU" dirty="0"/>
              <a:t> </a:t>
            </a:r>
            <a:r>
              <a:rPr lang="ru-RU" dirty="0" err="1"/>
              <a:t>гэжэ</a:t>
            </a:r>
            <a:r>
              <a:rPr lang="ru-RU" dirty="0"/>
              <a:t> </a:t>
            </a:r>
            <a:r>
              <a:rPr lang="ru-RU" dirty="0" err="1" smtClean="0"/>
              <a:t>найдая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40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Тʏсэб</a:t>
            </a:r>
            <a:r>
              <a:rPr lang="ru-RU" b="1" dirty="0" smtClean="0"/>
              <a:t> </a:t>
            </a:r>
            <a:r>
              <a:rPr lang="ru-RU" b="1" dirty="0" err="1" smtClean="0"/>
              <a:t>бэелʏʏлхын</a:t>
            </a:r>
            <a:r>
              <a:rPr lang="ru-RU" b="1" dirty="0" smtClean="0"/>
              <a:t> </a:t>
            </a:r>
            <a:r>
              <a:rPr lang="ru-RU" b="1" dirty="0" err="1" smtClean="0"/>
              <a:t>арга</a:t>
            </a:r>
            <a:r>
              <a:rPr lang="ru-RU" b="1" dirty="0" smtClean="0"/>
              <a:t>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Онтохонуудаа</a:t>
            </a:r>
            <a:r>
              <a:rPr lang="ru-RU" dirty="0" smtClean="0"/>
              <a:t> </a:t>
            </a:r>
            <a:r>
              <a:rPr lang="ru-RU" dirty="0" err="1"/>
              <a:t>хʏдөө</a:t>
            </a:r>
            <a:r>
              <a:rPr lang="ru-RU" dirty="0"/>
              <a:t> </a:t>
            </a:r>
            <a:r>
              <a:rPr lang="ru-RU" dirty="0" err="1" smtClean="0"/>
              <a:t>нютагайнгаа</a:t>
            </a:r>
            <a:r>
              <a:rPr lang="ru-RU" dirty="0" smtClean="0"/>
              <a:t> ба </a:t>
            </a:r>
            <a:r>
              <a:rPr lang="en-US" dirty="0"/>
              <a:t>h</a:t>
            </a:r>
            <a:r>
              <a:rPr lang="ru-RU" dirty="0" err="1" smtClean="0"/>
              <a:t>ургуулиин</a:t>
            </a:r>
            <a:r>
              <a:rPr lang="ru-RU" dirty="0" smtClean="0"/>
              <a:t> </a:t>
            </a:r>
            <a:r>
              <a:rPr lang="ru-RU" dirty="0" err="1"/>
              <a:t>тайзан</a:t>
            </a:r>
            <a:r>
              <a:rPr lang="ru-RU" dirty="0"/>
              <a:t> </a:t>
            </a:r>
            <a:r>
              <a:rPr lang="ru-RU" dirty="0" err="1"/>
              <a:t>дээрэ</a:t>
            </a:r>
            <a:r>
              <a:rPr lang="ru-RU" dirty="0"/>
              <a:t> </a:t>
            </a:r>
            <a:r>
              <a:rPr lang="ru-RU" dirty="0" err="1"/>
              <a:t>харуулагдаха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Онтохонуудай</a:t>
            </a:r>
            <a:r>
              <a:rPr lang="ru-RU" dirty="0" smtClean="0"/>
              <a:t> </a:t>
            </a:r>
            <a:r>
              <a:rPr lang="ru-RU" dirty="0" err="1" smtClean="0"/>
              <a:t>удхаар</a:t>
            </a:r>
            <a:r>
              <a:rPr lang="ru-RU" dirty="0" smtClean="0"/>
              <a:t> мастер </a:t>
            </a:r>
            <a:r>
              <a:rPr lang="ru-RU" dirty="0"/>
              <a:t>класс </a:t>
            </a:r>
            <a:r>
              <a:rPr lang="ru-RU" dirty="0" err="1"/>
              <a:t>харуулха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Буклет</a:t>
            </a:r>
            <a:r>
              <a:rPr lang="ru-RU" dirty="0"/>
              <a:t>, </a:t>
            </a:r>
            <a:r>
              <a:rPr lang="ru-RU" dirty="0" err="1" smtClean="0"/>
              <a:t>гэрэл-зураг</a:t>
            </a:r>
            <a:r>
              <a:rPr lang="ru-RU" dirty="0"/>
              <a:t>( видео) </a:t>
            </a:r>
            <a:r>
              <a:rPr lang="ru-RU" dirty="0" smtClean="0"/>
              <a:t>фото-</a:t>
            </a:r>
            <a:r>
              <a:rPr lang="ru-RU" dirty="0" err="1" smtClean="0"/>
              <a:t>зурагуудые</a:t>
            </a:r>
            <a:r>
              <a:rPr lang="ru-RU" dirty="0" smtClean="0"/>
              <a:t> </a:t>
            </a:r>
            <a:r>
              <a:rPr lang="ru-RU" dirty="0" err="1" smtClean="0"/>
              <a:t>байгуулха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Реклама</a:t>
            </a:r>
            <a:r>
              <a:rPr lang="ru-RU" dirty="0"/>
              <a:t> </a:t>
            </a:r>
            <a:r>
              <a:rPr lang="ru-RU" dirty="0" err="1" smtClean="0"/>
              <a:t>хэхэ</a:t>
            </a:r>
            <a:r>
              <a:rPr lang="ru-RU" dirty="0" smtClean="0"/>
              <a:t>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431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317</Words>
  <Application>Microsoft Office PowerPoint</Application>
  <PresentationFormat>Широкоэкранный</PresentationFormat>
  <Paragraphs>92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Wingdings 3</vt:lpstr>
      <vt:lpstr>Аспект</vt:lpstr>
      <vt:lpstr>Ивалгын аймагай Поселиин дунда hуралсалай hургуули</vt:lpstr>
      <vt:lpstr>Арюухан ногоон дайдада, Айхабтар ургэн талмайда Алтайхан Доодо Ивалга  Нютагни  байнал даа! hайхан сэбэр агаарни   hанаа ухааем шэмэглэнэ. hэрюухэн дулаан hалхи Илдамхан сэдьхэлым сэбэрлэнэ.   </vt:lpstr>
      <vt:lpstr>«Буряад онтохонууд»</vt:lpstr>
      <vt:lpstr>Проектын гол зорилгонууд:  </vt:lpstr>
      <vt:lpstr>Презентация PowerPoint</vt:lpstr>
      <vt:lpstr>Проект бүтээлгын ажалнууд: </vt:lpstr>
      <vt:lpstr>Хэрэглэхэ янзанууд.    </vt:lpstr>
      <vt:lpstr>Тобшолол: (Ожидаемые результаты)</vt:lpstr>
      <vt:lpstr>Тʏсэб бэелʏʏлхын арга :</vt:lpstr>
      <vt:lpstr>  Аман үгын абдарhаа.  Арадай онтохонууд. </vt:lpstr>
      <vt:lpstr>Баяртай!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Ивалгын аймагай Доодо Ивалгын дунда уралсалай ургуули</dc:title>
  <dc:creator>SAMSUNG</dc:creator>
  <cp:lastModifiedBy>SAMSUNG</cp:lastModifiedBy>
  <cp:revision>9</cp:revision>
  <dcterms:created xsi:type="dcterms:W3CDTF">2018-11-26T13:56:37Z</dcterms:created>
  <dcterms:modified xsi:type="dcterms:W3CDTF">2022-03-14T05:55:46Z</dcterms:modified>
</cp:coreProperties>
</file>