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60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ext.reverso.net/%D0%BF%D0%B5%D1%80%D0%B5%D0%B2%D0%BE%D0%B4/%D0%B0%D0%BD%D0%B3%D0%BB%D0%B8%D0%B9%D1%81%D0%BA%D0%B8%D0%B9-%D1%80%D1%83%D1%81%D1%81%D0%BA%D0%B8%D0%B9/climatic+factors" TargetMode="External"/><Relationship Id="rId2" Type="http://schemas.openxmlformats.org/officeDocument/2006/relationships/hyperlink" Target="https://context.reverso.net/%D0%BF%D0%B5%D1%80%D0%B5%D0%B2%D0%BE%D0%B4/%D0%B0%D0%BD%D0%B3%D0%BB%D0%B8%D0%B9%D1%81%D0%BA%D0%B8%D0%B9-%D1%80%D1%83%D1%81%D1%81%D0%BA%D0%B8%D0%B9/environmental+factor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ntext.reverso.net/%D0%BF%D0%B5%D1%80%D0%B5%D0%B2%D0%BE%D0%B4/%D0%B0%D0%BD%D0%B3%D0%BB%D0%B8%D0%B9%D1%81%D0%BA%D0%B8%D0%B9-%D1%80%D1%83%D1%81%D1%81%D0%BA%D0%B8%D0%B9/biological+factors" TargetMode="External"/><Relationship Id="rId4" Type="http://schemas.openxmlformats.org/officeDocument/2006/relationships/hyperlink" Target="https://context.reverso.net/%D0%BF%D0%B5%D1%80%D0%B5%D0%B2%D0%BE%D0%B4/%D0%B0%D0%BD%D0%B3%D0%BB%D0%B8%D0%B9%D1%81%D0%BA%D0%B8%D0%B9-%D1%80%D1%83%D1%81%D1%81%D0%BA%D0%B8%D0%B9/chemical+factor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9778CB-E41B-CF20-34AA-62E111B0B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3438" y="1948097"/>
            <a:ext cx="8915399" cy="2262781"/>
          </a:xfrm>
        </p:spPr>
        <p:txBody>
          <a:bodyPr/>
          <a:lstStyle/>
          <a:p>
            <a:r>
              <a:rPr lang="en-US" b="0" i="0" dirty="0">
                <a:solidFill>
                  <a:srgbClr val="181818"/>
                </a:solidFill>
                <a:effectLst/>
                <a:latin typeface="Open Sans"/>
              </a:rPr>
              <a:t>How does ecology influence on the health of a man?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58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5B3D18-E16A-E003-0049-0C5115E5F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Ecology + </a:t>
            </a:r>
            <a:r>
              <a:rPr lang="en-US" sz="4400" b="1" dirty="0">
                <a:latin typeface="+mn-lt"/>
              </a:rPr>
              <a:t>Human</a:t>
            </a:r>
            <a:r>
              <a:rPr lang="en-US" b="1" dirty="0">
                <a:latin typeface="+mn-lt"/>
              </a:rPr>
              <a:t> body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9B9685C-7440-C914-38D2-DD171B29F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0165" y="1749287"/>
            <a:ext cx="8915400" cy="3777622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rgbClr val="181818"/>
                </a:solidFill>
                <a:effectLst/>
                <a:latin typeface="Open Sans"/>
              </a:rPr>
              <a:t>Nowadays human body suffer from bad ecology. Pollution is getting worse and worse. That’s why people have many problems with their health.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3662ECF-82B5-947D-2C81-6E373CA8342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3429000"/>
            <a:ext cx="5023226" cy="334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104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D6FA76-1BE9-0040-EFD6-29541FFC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4560" y="306333"/>
            <a:ext cx="8911687" cy="1280890"/>
          </a:xfrm>
        </p:spPr>
        <p:txBody>
          <a:bodyPr>
            <a:normAutofit/>
          </a:bodyPr>
          <a:lstStyle/>
          <a:p>
            <a:r>
              <a:rPr lang="en-US" sz="4400" b="0" i="0" u="none" strike="noStrike" dirty="0">
                <a:solidFill>
                  <a:schemeClr val="tx1"/>
                </a:solidFill>
                <a:effectLst/>
                <a:latin typeface="+mn-lt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Environmental factors</a:t>
            </a:r>
            <a:endParaRPr lang="ru-RU" sz="4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DE6119A-3F69-4374-8ECC-732FAD8F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5676" y="1587223"/>
            <a:ext cx="9271484" cy="5199945"/>
          </a:xfrm>
        </p:spPr>
        <p:txBody>
          <a:bodyPr>
            <a:noAutofit/>
          </a:bodyPr>
          <a:lstStyle/>
          <a:p>
            <a:r>
              <a:rPr lang="en-US" sz="2800" u="sng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en-US" sz="2800" b="0" u="sng" strike="noStrike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limatic factors</a:t>
            </a:r>
            <a:r>
              <a:rPr lang="en-US" sz="2800" b="0" u="sng" strike="noStrike" dirty="0">
                <a:solidFill>
                  <a:schemeClr val="tx1"/>
                </a:solidFill>
                <a:effectLst/>
              </a:rPr>
              <a:t>- </a:t>
            </a:r>
            <a:r>
              <a:rPr lang="en-US" sz="2800" b="0" i="0" dirty="0">
                <a:solidFill>
                  <a:srgbClr val="000000"/>
                </a:solidFill>
                <a:effectLst/>
              </a:rPr>
              <a:t>changes in atmospheric pressure and electromagnetic field</a:t>
            </a:r>
            <a:endParaRPr lang="ru-RU" sz="2800" b="0" u="sng" strike="noStrike" dirty="0">
              <a:solidFill>
                <a:schemeClr val="tx1"/>
              </a:solidFill>
              <a:effectLst/>
            </a:endParaRPr>
          </a:p>
          <a:p>
            <a:r>
              <a:rPr lang="en-US" sz="2800" u="sng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en-US" sz="2800" b="0" u="sng" strike="noStrike" dirty="0">
                <a:solidFill>
                  <a:schemeClr val="tx1"/>
                </a:solidFill>
                <a:effectLst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hemical factors</a:t>
            </a:r>
            <a:r>
              <a:rPr lang="en-US" sz="2800" b="0" u="sng" strike="noStrike" dirty="0">
                <a:solidFill>
                  <a:schemeClr val="tx1"/>
                </a:solidFill>
                <a:effectLst/>
              </a:rPr>
              <a:t>- </a:t>
            </a:r>
            <a:r>
              <a:rPr lang="en-US" sz="2800" b="0" i="0" dirty="0">
                <a:solidFill>
                  <a:srgbClr val="000000"/>
                </a:solidFill>
                <a:effectLst/>
              </a:rPr>
              <a:t>release of pollutants into the atmosphere</a:t>
            </a:r>
            <a:endParaRPr lang="ru-RU" sz="2800" b="0" u="sng" strike="noStrike" dirty="0">
              <a:solidFill>
                <a:schemeClr val="tx1"/>
              </a:solidFill>
              <a:effectLst/>
            </a:endParaRPr>
          </a:p>
          <a:p>
            <a:r>
              <a:rPr lang="en-US" sz="2800" u="sng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</a:t>
            </a:r>
            <a:r>
              <a:rPr lang="en-US" sz="2800" b="0" u="sng" strike="noStrike" dirty="0">
                <a:solidFill>
                  <a:schemeClr val="tx1"/>
                </a:solidFill>
                <a:effectLst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iological factors</a:t>
            </a:r>
            <a:r>
              <a:rPr lang="en-US" sz="2800" b="0" u="sng" strike="noStrike" dirty="0">
                <a:solidFill>
                  <a:schemeClr val="tx1"/>
                </a:solidFill>
                <a:effectLst/>
              </a:rPr>
              <a:t>- </a:t>
            </a:r>
            <a:r>
              <a:rPr lang="en-US" sz="2800" b="0" u="sng" strike="noStrike" dirty="0">
                <a:solidFill>
                  <a:srgbClr val="000000"/>
                </a:solidFill>
                <a:effectLst/>
              </a:rPr>
              <a:t>p</a:t>
            </a:r>
            <a:r>
              <a:rPr lang="en-US" sz="2800" dirty="0">
                <a:solidFill>
                  <a:srgbClr val="000000"/>
                </a:solidFill>
              </a:rPr>
              <a:t>resence of a variety of viruses, bacteria and other micro-organisms as sources of human </a:t>
            </a:r>
            <a:r>
              <a:rPr lang="en-US" sz="2800" dirty="0" err="1">
                <a:solidFill>
                  <a:srgbClr val="000000"/>
                </a:solidFill>
              </a:rPr>
              <a:t>deseases</a:t>
            </a:r>
            <a:endParaRPr lang="en-US" sz="2800" b="0" u="sng" strike="noStrike" dirty="0">
              <a:solidFill>
                <a:schemeClr val="tx1"/>
              </a:solidFill>
              <a:effectLst/>
            </a:endParaRPr>
          </a:p>
          <a:p>
            <a:r>
              <a:rPr lang="en-US" sz="2800" u="sng" dirty="0">
                <a:solidFill>
                  <a:schemeClr val="tx1"/>
                </a:solidFill>
              </a:rPr>
              <a:t>Food- </a:t>
            </a:r>
            <a:r>
              <a:rPr lang="en-US" sz="2800" u="sng" dirty="0">
                <a:solidFill>
                  <a:srgbClr val="000000"/>
                </a:solidFill>
              </a:rPr>
              <a:t>t</a:t>
            </a:r>
            <a:r>
              <a:rPr lang="en-US" sz="2800" b="0" i="0" dirty="0">
                <a:solidFill>
                  <a:srgbClr val="000000"/>
                </a:solidFill>
                <a:effectLst/>
              </a:rPr>
              <a:t>he quality of food from the external environment influences health</a:t>
            </a:r>
            <a:endParaRPr lang="en-US" sz="2800" u="sng" dirty="0">
              <a:solidFill>
                <a:schemeClr val="tx1"/>
              </a:solidFill>
            </a:endParaRPr>
          </a:p>
          <a:p>
            <a:r>
              <a:rPr lang="en-US" sz="2800" u="sng" dirty="0">
                <a:solidFill>
                  <a:schemeClr val="tx1"/>
                </a:solidFill>
              </a:rPr>
              <a:t>Air- </a:t>
            </a:r>
            <a:r>
              <a:rPr lang="en-US" sz="2800" b="0" i="0" dirty="0">
                <a:solidFill>
                  <a:srgbClr val="000000"/>
                </a:solidFill>
                <a:effectLst/>
              </a:rPr>
              <a:t>harmful air content</a:t>
            </a:r>
            <a:endParaRPr lang="ru-RU" sz="2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4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509F29-5A72-1A91-59D1-9EC74105D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results of the investigations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CA497AB-FEA6-172F-6EE8-CF6C916C5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40189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b="0" i="0" dirty="0">
                <a:solidFill>
                  <a:srgbClr val="181818"/>
                </a:solidFill>
                <a:effectLst/>
                <a:latin typeface="Open Sans"/>
              </a:rPr>
              <a:t>Skin, stomach, blood and brain can suffer from poisoned water. </a:t>
            </a:r>
          </a:p>
          <a:p>
            <a:r>
              <a:rPr lang="en-US" sz="2800" b="0" i="0" dirty="0">
                <a:solidFill>
                  <a:srgbClr val="181818"/>
                </a:solidFill>
                <a:effectLst/>
                <a:latin typeface="Open Sans"/>
              </a:rPr>
              <a:t>Eyes, brain can suffer from television, computer, etc.</a:t>
            </a: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184D0E5-6D93-4C5C-27D6-4D69FE50FB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195" y="3080377"/>
            <a:ext cx="4430353" cy="36705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6068DDF-0176-2EA5-7B87-C7C50507C8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652" y="3238501"/>
            <a:ext cx="492201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0F54805-356B-E30F-0BF9-E9CFB4DFA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7420" y="890191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b="0" i="0" dirty="0">
                <a:solidFill>
                  <a:schemeClr val="tx1"/>
                </a:solidFill>
                <a:effectLst/>
                <a:latin typeface="Open Sans"/>
              </a:rPr>
              <a:t>Brain and ears can suffer from traffic noise. </a:t>
            </a:r>
            <a:endParaRPr lang="ru-RU" sz="2800" b="0" i="0" dirty="0">
              <a:solidFill>
                <a:schemeClr val="tx1"/>
              </a:solidFill>
              <a:effectLst/>
              <a:latin typeface="Open Sans"/>
            </a:endParaRPr>
          </a:p>
          <a:p>
            <a:r>
              <a:rPr lang="en-US" sz="2800" b="0" i="0" dirty="0">
                <a:solidFill>
                  <a:schemeClr val="tx1"/>
                </a:solidFill>
                <a:effectLst/>
                <a:latin typeface="Open Sans"/>
              </a:rPr>
              <a:t>Brain, blood and the whole body nuclear can suffer from radiation.</a:t>
            </a:r>
            <a:endParaRPr lang="ru-RU" sz="2800" b="0" i="0" dirty="0">
              <a:solidFill>
                <a:schemeClr val="tx1"/>
              </a:solidFill>
              <a:effectLst/>
              <a:latin typeface="Open Sans"/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Skin can suffer from the sun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C74A59A-491E-00D3-038B-801F1E3C484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72" y="3429000"/>
            <a:ext cx="5361002" cy="321445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7D7FBEE-FCB0-4A2F-E6B9-1691007934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501135"/>
            <a:ext cx="5712515" cy="307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5204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2b228f-7001-44bd-9c8f-10b4432caca5">
      <Terms xmlns="http://schemas.microsoft.com/office/infopath/2007/PartnerControls"/>
    </lcf76f155ced4ddcb4097134ff3c332f>
    <TaxCatchAll xmlns="3cc2cb50-1e08-4718-91cb-99b25728bfd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9241F22AB4AEB4AABC8A98D8D4373BF" ma:contentTypeVersion="10" ma:contentTypeDescription="Создание документа." ma:contentTypeScope="" ma:versionID="94a6593b3f1bdfaa54f84ef8e6cb441b">
  <xsd:schema xmlns:xsd="http://www.w3.org/2001/XMLSchema" xmlns:xs="http://www.w3.org/2001/XMLSchema" xmlns:p="http://schemas.microsoft.com/office/2006/metadata/properties" xmlns:ns2="482b228f-7001-44bd-9c8f-10b4432caca5" xmlns:ns3="3cc2cb50-1e08-4718-91cb-99b25728bfd5" targetNamespace="http://schemas.microsoft.com/office/2006/metadata/properties" ma:root="true" ma:fieldsID="48293eb86c1223a1c4a1b05eda22129f" ns2:_="" ns3:_="">
    <xsd:import namespace="482b228f-7001-44bd-9c8f-10b4432caca5"/>
    <xsd:import namespace="3cc2cb50-1e08-4718-91cb-99b25728b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2b228f-7001-44bd-9c8f-10b4432cac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bf15b829-edf8-4d28-82a2-2cb028add8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c2cb50-1e08-4718-91cb-99b25728bfd5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70c2cc5-5878-429a-b1ee-b6d784795559}" ma:internalName="TaxCatchAll" ma:showField="CatchAllData" ma:web="3cc2cb50-1e08-4718-91cb-99b25728bf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04A3EA-4CFF-487B-8873-F8B4152AD2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26746D-89DF-4699-97D7-382B8C573F3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82b228f-7001-44bd-9c8f-10b4432caca5"/>
    <ds:schemaRef ds:uri="http://schemas.microsoft.com/office/2006/documentManagement/types"/>
    <ds:schemaRef ds:uri="3cc2cb50-1e08-4718-91cb-99b25728bfd5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61B2D4-C448-450B-BE42-0BDBE867C6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2b228f-7001-44bd-9c8f-10b4432caca5"/>
    <ds:schemaRef ds:uri="3cc2cb50-1e08-4718-91cb-99b25728b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132</TotalTime>
  <Words>150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Open Sans</vt:lpstr>
      <vt:lpstr>Wingdings 3</vt:lpstr>
      <vt:lpstr>Легкий дым</vt:lpstr>
      <vt:lpstr>How does ecology influence on the health of a man?</vt:lpstr>
      <vt:lpstr>Ecology + Human body</vt:lpstr>
      <vt:lpstr>Environmental factors</vt:lpstr>
      <vt:lpstr>The results of the investigations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ecology influence on the health of a man?</dc:title>
  <dc:creator>Алена Параскив</dc:creator>
  <cp:lastModifiedBy>Преподаватель</cp:lastModifiedBy>
  <cp:revision>3</cp:revision>
  <dcterms:created xsi:type="dcterms:W3CDTF">2022-10-25T14:27:32Z</dcterms:created>
  <dcterms:modified xsi:type="dcterms:W3CDTF">2023-01-18T09:34:53Z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0x010100A9241F22AB4AEB4AABC8A98D8D4373BF</vt:lpwstr>
  </property>
</Properties>
</file>