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0" r:id="rId2"/>
    <p:sldId id="261" r:id="rId3"/>
    <p:sldId id="256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>
      <p:cViewPr varScale="1">
        <p:scale>
          <a:sx n="51" d="100"/>
          <a:sy n="51" d="100"/>
        </p:scale>
        <p:origin x="-3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D4009-2366-43BB-9184-6C8A6456E94A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5433D-AE1E-47F8-A576-36AD046E8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7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98DE3-B709-4F1F-8ED0-07BFDD571796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2E25B-D035-4EE7-8554-DA380A180D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98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2E25B-D035-4EE7-8554-DA380A180D6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3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JP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JP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JP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JP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2" Type="http://schemas.microsoft.com/office/2007/relationships/media" Target="../media/media1.wav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04304" y="1700808"/>
            <a:ext cx="5945795" cy="2616101"/>
          </a:xfrm>
          <a:prstGeom prst="rect">
            <a:avLst/>
          </a:prstGeom>
          <a:solidFill>
            <a:srgbClr val="92D050">
              <a:alpha val="82000"/>
            </a:srgb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Игра-тренажёр</a:t>
            </a:r>
            <a:endParaRPr lang="ru-RU" sz="44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«Знаешь ли ты</a:t>
            </a:r>
          </a:p>
          <a:p>
            <a:pPr algn="ctr"/>
            <a:r>
              <a:rPr lang="ru-RU" sz="6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r>
              <a:rPr lang="ru-RU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словные знаки»</a:t>
            </a:r>
            <a:endParaRPr lang="ru-RU" sz="6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4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7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387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РОДНИК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9633" y="4149080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КУСТАРНИК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2753004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19135" r="38438" b="46766"/>
          <a:stretch/>
        </p:blipFill>
        <p:spPr>
          <a:xfrm>
            <a:off x="540649" y="1780215"/>
            <a:ext cx="3340745" cy="245257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2725108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КОЛОДЕЦ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7107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387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ПЛОТИНА</a:t>
            </a:r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69199" y="2777480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ДЕРЕВЯННЫЙ МОСТ</a:t>
            </a:r>
            <a:endParaRPr lang="ru-RU" sz="28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4248984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4221088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МЕТАЛЛИЧЕСКИЙ МОСТ</a:t>
            </a:r>
            <a:endParaRPr lang="ru-RU" sz="2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054" r="3333" b="73398"/>
          <a:stretch/>
        </p:blipFill>
        <p:spPr bwMode="auto">
          <a:xfrm>
            <a:off x="755576" y="2060848"/>
            <a:ext cx="3528393" cy="249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98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387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КУСТАРНИКИ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9633" y="4149080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РЕДКИЙ ЛЕС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2753004"/>
            <a:ext cx="609600" cy="6096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540648" y="1772816"/>
            <a:ext cx="3340745" cy="2452572"/>
            <a:chOff x="540648" y="1772816"/>
            <a:chExt cx="3340745" cy="24525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40648" y="1772816"/>
              <a:ext cx="3340745" cy="2452572"/>
            </a:xfrm>
            <a:prstGeom prst="rect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775636" y="1985378"/>
              <a:ext cx="2788252" cy="366964"/>
              <a:chOff x="775636" y="1985378"/>
              <a:chExt cx="2788252" cy="366964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775636" y="1985378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1619672" y="1985378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2411760" y="1988840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106688" y="1988840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>
              <a:off x="775636" y="2629988"/>
              <a:ext cx="2788252" cy="366964"/>
              <a:chOff x="775636" y="1985378"/>
              <a:chExt cx="2788252" cy="366964"/>
            </a:xfrm>
          </p:grpSpPr>
          <p:sp>
            <p:nvSpPr>
              <p:cNvPr id="20" name="Овал 19"/>
              <p:cNvSpPr/>
              <p:nvPr/>
            </p:nvSpPr>
            <p:spPr>
              <a:xfrm>
                <a:off x="775636" y="1985378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1619672" y="1985378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2411760" y="1988840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106688" y="1988840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775636" y="3278060"/>
              <a:ext cx="2788252" cy="366964"/>
              <a:chOff x="775636" y="1985378"/>
              <a:chExt cx="2788252" cy="366964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775636" y="1985378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1619672" y="1985378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2411760" y="1988840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3106688" y="1988840"/>
                <a:ext cx="457200" cy="363502"/>
              </a:xfrm>
              <a:prstGeom prst="ellipse">
                <a:avLst/>
              </a:prstGeom>
              <a:solidFill>
                <a:srgbClr val="92D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1" name="Скругленный прямоугольник 10"/>
          <p:cNvSpPr/>
          <p:nvPr/>
        </p:nvSpPr>
        <p:spPr>
          <a:xfrm>
            <a:off x="4659633" y="2725108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ФРУКТОВЫЙ САД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6774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387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ПОЛЕВАЯ ДОРОГА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25752" y="2784853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ЛЕСНАЯ ДОРОГА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4176976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4149080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ШОССЕ</a:t>
            </a:r>
            <a:endParaRPr lang="ru-RU" sz="36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82" t="39944" r="16916" b="11198"/>
          <a:stretch/>
        </p:blipFill>
        <p:spPr bwMode="auto">
          <a:xfrm>
            <a:off x="803564" y="2132856"/>
            <a:ext cx="3192372" cy="247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87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387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ОЗЕРО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25752" y="2784853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РЕКА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4176976"/>
            <a:ext cx="609600" cy="60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4" y="1844824"/>
            <a:ext cx="3334358" cy="250076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4149080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БОЛОТО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0542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59633" y="4236057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ДОМ ЛЕСНИКА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25752" y="2784853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ЭЛЕКТРОСТАНЦИЯ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1318360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129046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ШКОЛА</a:t>
            </a:r>
            <a:endParaRPr lang="ru-RU" sz="3600" b="1" dirty="0"/>
          </a:p>
        </p:txBody>
      </p:sp>
      <p:pic>
        <p:nvPicPr>
          <p:cNvPr id="2050" name="Picture 2" descr="image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8" t="22906" r="82390" b="69459"/>
          <a:stretch/>
        </p:blipFill>
        <p:spPr bwMode="auto">
          <a:xfrm>
            <a:off x="827584" y="1927960"/>
            <a:ext cx="2952328" cy="250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49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59633" y="4236057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МОСТ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25752" y="155679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ШОССЕ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0783" y="2932889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07595" y="2904993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ЖЕЛЕЗНАЯ ДОРОГА</a:t>
            </a:r>
            <a:endParaRPr lang="ru-RU" sz="36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7" t="38617" r="14963" b="6788"/>
          <a:stretch/>
        </p:blipFill>
        <p:spPr bwMode="auto">
          <a:xfrm>
            <a:off x="637309" y="2013992"/>
            <a:ext cx="3325092" cy="256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76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59633" y="4236057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КОЛОДЕЦ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25752" y="155679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КУСТАРНИКИ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0783" y="2932889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t="7295" r="4198" b="6651"/>
          <a:stretch/>
        </p:blipFill>
        <p:spPr>
          <a:xfrm>
            <a:off x="557451" y="1844824"/>
            <a:ext cx="3323941" cy="239445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Фигура, имеющая форму буквы L 3"/>
          <p:cNvSpPr/>
          <p:nvPr/>
        </p:nvSpPr>
        <p:spPr>
          <a:xfrm rot="2285457">
            <a:off x="2812557" y="2186665"/>
            <a:ext cx="749552" cy="718327"/>
          </a:xfrm>
          <a:prstGeom prst="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07595" y="2904993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ДОМ ЛЕСНИКА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48524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дежда\Desktop\задания по топографии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921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Надежда\Desktop\задания по топографии\img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8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1385" y="116631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работы</a:t>
            </a:r>
            <a:endParaRPr lang="ru-RU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1628800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/>
              <a:t>Внимательно рассмотрите условный знак.</a:t>
            </a:r>
          </a:p>
          <a:p>
            <a:pPr marL="342900" indent="-342900">
              <a:buAutoNum type="arabicPeriod"/>
            </a:pPr>
            <a:r>
              <a:rPr lang="ru-RU" sz="2800" b="1" dirty="0" smtClean="0"/>
              <a:t>Наведите курсор на правильный, по-вашему мнению ответ в прямоугольнике.</a:t>
            </a:r>
          </a:p>
          <a:p>
            <a:pPr marL="342900" indent="-342900" algn="just">
              <a:buAutoNum type="arabicPeriod"/>
            </a:pPr>
            <a:r>
              <a:rPr lang="ru-RU" sz="2800" b="1" dirty="0" smtClean="0"/>
              <a:t>При правильном ответе прямоугольник меняет цвет на зеленый,  а при неправильном – на малиновый.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3785" y="4765736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Удачи!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1093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адежда\Desktop\задания по топографи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84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52320" y="3005336"/>
            <a:ext cx="609600" cy="60960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644008" y="141277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СЕЛО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4008" y="436661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ОГОРОД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1385" y="116631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6984" y="285293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ГОРОД</a:t>
            </a:r>
            <a:endParaRPr lang="ru-RU" sz="3600" b="1" dirty="0"/>
          </a:p>
        </p:txBody>
      </p:sp>
      <p:pic>
        <p:nvPicPr>
          <p:cNvPr id="1027" name="Picture 3" descr="image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" t="2296" r="81341" b="85165"/>
          <a:stretch/>
        </p:blipFill>
        <p:spPr bwMode="auto">
          <a:xfrm>
            <a:off x="1004236" y="2060848"/>
            <a:ext cx="2847684" cy="276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92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88344" y="4229472"/>
            <a:ext cx="609600" cy="60960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644008" y="141277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ВЫРУБКА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83008" y="2730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ПАШНЯ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69976"/>
            <a:ext cx="3360000" cy="25200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141385" y="116631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83008" y="407707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ЛУГ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9215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88344" y="1349152"/>
            <a:ext cx="609600" cy="60960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683008" y="4277232"/>
            <a:ext cx="4104456" cy="10959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ГРУНТОВАЯ ДОРОГА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83008" y="280263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ПРОСЕКА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1385" y="116631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539552" y="1916832"/>
            <a:ext cx="3360000" cy="2520000"/>
            <a:chOff x="539552" y="1916832"/>
            <a:chExt cx="3360000" cy="2520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39552" y="1916832"/>
              <a:ext cx="3360000" cy="252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545690" y="1932039"/>
              <a:ext cx="2848623" cy="2212258"/>
            </a:xfrm>
            <a:custGeom>
              <a:avLst/>
              <a:gdLst>
                <a:gd name="connsiteX0" fmla="*/ 0 w 2848623"/>
                <a:gd name="connsiteY0" fmla="*/ 2212258 h 2212258"/>
                <a:gd name="connsiteX1" fmla="*/ 309716 w 2848623"/>
                <a:gd name="connsiteY1" fmla="*/ 2197509 h 2212258"/>
                <a:gd name="connsiteX2" fmla="*/ 678426 w 2848623"/>
                <a:gd name="connsiteY2" fmla="*/ 2064774 h 2212258"/>
                <a:gd name="connsiteX3" fmla="*/ 884904 w 2848623"/>
                <a:gd name="connsiteY3" fmla="*/ 1784555 h 2212258"/>
                <a:gd name="connsiteX4" fmla="*/ 914400 w 2848623"/>
                <a:gd name="connsiteY4" fmla="*/ 1371600 h 2212258"/>
                <a:gd name="connsiteX5" fmla="*/ 929149 w 2848623"/>
                <a:gd name="connsiteY5" fmla="*/ 1135626 h 2212258"/>
                <a:gd name="connsiteX6" fmla="*/ 1061884 w 2848623"/>
                <a:gd name="connsiteY6" fmla="*/ 884903 h 2212258"/>
                <a:gd name="connsiteX7" fmla="*/ 1430594 w 2848623"/>
                <a:gd name="connsiteY7" fmla="*/ 796413 h 2212258"/>
                <a:gd name="connsiteX8" fmla="*/ 1710813 w 2848623"/>
                <a:gd name="connsiteY8" fmla="*/ 796413 h 2212258"/>
                <a:gd name="connsiteX9" fmla="*/ 2182762 w 2848623"/>
                <a:gd name="connsiteY9" fmla="*/ 958645 h 2212258"/>
                <a:gd name="connsiteX10" fmla="*/ 2625213 w 2848623"/>
                <a:gd name="connsiteY10" fmla="*/ 870155 h 2212258"/>
                <a:gd name="connsiteX11" fmla="*/ 2816942 w 2848623"/>
                <a:gd name="connsiteY11" fmla="*/ 589935 h 2212258"/>
                <a:gd name="connsiteX12" fmla="*/ 2846439 w 2848623"/>
                <a:gd name="connsiteY12" fmla="*/ 235974 h 2212258"/>
                <a:gd name="connsiteX13" fmla="*/ 2846439 w 2848623"/>
                <a:gd name="connsiteY13" fmla="*/ 29496 h 2212258"/>
                <a:gd name="connsiteX14" fmla="*/ 2846439 w 2848623"/>
                <a:gd name="connsiteY14" fmla="*/ 14748 h 2212258"/>
                <a:gd name="connsiteX15" fmla="*/ 2831691 w 2848623"/>
                <a:gd name="connsiteY15" fmla="*/ 0 h 2212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48623" h="2212258">
                  <a:moveTo>
                    <a:pt x="0" y="2212258"/>
                  </a:moveTo>
                  <a:lnTo>
                    <a:pt x="309716" y="2197509"/>
                  </a:lnTo>
                  <a:cubicBezTo>
                    <a:pt x="422787" y="2172928"/>
                    <a:pt x="582561" y="2133600"/>
                    <a:pt x="678426" y="2064774"/>
                  </a:cubicBezTo>
                  <a:cubicBezTo>
                    <a:pt x="774291" y="1995948"/>
                    <a:pt x="845575" y="1900084"/>
                    <a:pt x="884904" y="1784555"/>
                  </a:cubicBezTo>
                  <a:cubicBezTo>
                    <a:pt x="924233" y="1669026"/>
                    <a:pt x="907026" y="1479755"/>
                    <a:pt x="914400" y="1371600"/>
                  </a:cubicBezTo>
                  <a:cubicBezTo>
                    <a:pt x="921774" y="1263445"/>
                    <a:pt x="904568" y="1216742"/>
                    <a:pt x="929149" y="1135626"/>
                  </a:cubicBezTo>
                  <a:cubicBezTo>
                    <a:pt x="953730" y="1054510"/>
                    <a:pt x="978310" y="941438"/>
                    <a:pt x="1061884" y="884903"/>
                  </a:cubicBezTo>
                  <a:cubicBezTo>
                    <a:pt x="1145458" y="828368"/>
                    <a:pt x="1322439" y="811161"/>
                    <a:pt x="1430594" y="796413"/>
                  </a:cubicBezTo>
                  <a:cubicBezTo>
                    <a:pt x="1538749" y="781665"/>
                    <a:pt x="1585452" y="769374"/>
                    <a:pt x="1710813" y="796413"/>
                  </a:cubicBezTo>
                  <a:cubicBezTo>
                    <a:pt x="1836174" y="823452"/>
                    <a:pt x="2030362" y="946355"/>
                    <a:pt x="2182762" y="958645"/>
                  </a:cubicBezTo>
                  <a:cubicBezTo>
                    <a:pt x="2335162" y="970935"/>
                    <a:pt x="2519516" y="931607"/>
                    <a:pt x="2625213" y="870155"/>
                  </a:cubicBezTo>
                  <a:cubicBezTo>
                    <a:pt x="2730910" y="808703"/>
                    <a:pt x="2780071" y="695632"/>
                    <a:pt x="2816942" y="589935"/>
                  </a:cubicBezTo>
                  <a:cubicBezTo>
                    <a:pt x="2853813" y="484238"/>
                    <a:pt x="2841523" y="329380"/>
                    <a:pt x="2846439" y="235974"/>
                  </a:cubicBezTo>
                  <a:cubicBezTo>
                    <a:pt x="2851355" y="142568"/>
                    <a:pt x="2846439" y="29496"/>
                    <a:pt x="2846439" y="29496"/>
                  </a:cubicBezTo>
                  <a:cubicBezTo>
                    <a:pt x="2846439" y="-7375"/>
                    <a:pt x="2848897" y="19664"/>
                    <a:pt x="2846439" y="14748"/>
                  </a:cubicBezTo>
                  <a:cubicBezTo>
                    <a:pt x="2843981" y="9832"/>
                    <a:pt x="2837836" y="4916"/>
                    <a:pt x="2831691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4683008" y="136247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ТРОПА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2210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41277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БОЛОТО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83008" y="424279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РЕКА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1385" y="116631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539552" y="1844824"/>
            <a:ext cx="3360000" cy="2520000"/>
            <a:chOff x="539552" y="1844824"/>
            <a:chExt cx="3360000" cy="2520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39552" y="1844824"/>
              <a:ext cx="3360000" cy="252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840658" y="2286000"/>
              <a:ext cx="2521974" cy="1135626"/>
            </a:xfrm>
            <a:custGeom>
              <a:avLst/>
              <a:gdLst>
                <a:gd name="connsiteX0" fmla="*/ 884903 w 2521974"/>
                <a:gd name="connsiteY0" fmla="*/ 88490 h 1135626"/>
                <a:gd name="connsiteX1" fmla="*/ 884903 w 2521974"/>
                <a:gd name="connsiteY1" fmla="*/ 88490 h 1135626"/>
                <a:gd name="connsiteX2" fmla="*/ 619432 w 2521974"/>
                <a:gd name="connsiteY2" fmla="*/ 88490 h 1135626"/>
                <a:gd name="connsiteX3" fmla="*/ 457200 w 2521974"/>
                <a:gd name="connsiteY3" fmla="*/ 73742 h 1135626"/>
                <a:gd name="connsiteX4" fmla="*/ 280219 w 2521974"/>
                <a:gd name="connsiteY4" fmla="*/ 221226 h 1135626"/>
                <a:gd name="connsiteX5" fmla="*/ 162232 w 2521974"/>
                <a:gd name="connsiteY5" fmla="*/ 412955 h 1135626"/>
                <a:gd name="connsiteX6" fmla="*/ 0 w 2521974"/>
                <a:gd name="connsiteY6" fmla="*/ 707923 h 1135626"/>
                <a:gd name="connsiteX7" fmla="*/ 0 w 2521974"/>
                <a:gd name="connsiteY7" fmla="*/ 870155 h 1135626"/>
                <a:gd name="connsiteX8" fmla="*/ 117987 w 2521974"/>
                <a:gd name="connsiteY8" fmla="*/ 1047135 h 1135626"/>
                <a:gd name="connsiteX9" fmla="*/ 339213 w 2521974"/>
                <a:gd name="connsiteY9" fmla="*/ 1106129 h 1135626"/>
                <a:gd name="connsiteX10" fmla="*/ 648929 w 2521974"/>
                <a:gd name="connsiteY10" fmla="*/ 1135626 h 1135626"/>
                <a:gd name="connsiteX11" fmla="*/ 929148 w 2521974"/>
                <a:gd name="connsiteY11" fmla="*/ 1135626 h 1135626"/>
                <a:gd name="connsiteX12" fmla="*/ 1283110 w 2521974"/>
                <a:gd name="connsiteY12" fmla="*/ 1047135 h 1135626"/>
                <a:gd name="connsiteX13" fmla="*/ 1474839 w 2521974"/>
                <a:gd name="connsiteY13" fmla="*/ 988142 h 1135626"/>
                <a:gd name="connsiteX14" fmla="*/ 1607574 w 2521974"/>
                <a:gd name="connsiteY14" fmla="*/ 825910 h 1135626"/>
                <a:gd name="connsiteX15" fmla="*/ 1991032 w 2521974"/>
                <a:gd name="connsiteY15" fmla="*/ 722671 h 1135626"/>
                <a:gd name="connsiteX16" fmla="*/ 2123768 w 2521974"/>
                <a:gd name="connsiteY16" fmla="*/ 811161 h 1135626"/>
                <a:gd name="connsiteX17" fmla="*/ 2433484 w 2521974"/>
                <a:gd name="connsiteY17" fmla="*/ 825910 h 1135626"/>
                <a:gd name="connsiteX18" fmla="*/ 2521974 w 2521974"/>
                <a:gd name="connsiteY18" fmla="*/ 648929 h 1135626"/>
                <a:gd name="connsiteX19" fmla="*/ 2477729 w 2521974"/>
                <a:gd name="connsiteY19" fmla="*/ 280219 h 1135626"/>
                <a:gd name="connsiteX20" fmla="*/ 2271252 w 2521974"/>
                <a:gd name="connsiteY20" fmla="*/ 103239 h 1135626"/>
                <a:gd name="connsiteX21" fmla="*/ 1976284 w 2521974"/>
                <a:gd name="connsiteY21" fmla="*/ 29497 h 1135626"/>
                <a:gd name="connsiteX22" fmla="*/ 1755058 w 2521974"/>
                <a:gd name="connsiteY22" fmla="*/ 0 h 1135626"/>
                <a:gd name="connsiteX23" fmla="*/ 1474839 w 2521974"/>
                <a:gd name="connsiteY23" fmla="*/ 0 h 1135626"/>
                <a:gd name="connsiteX24" fmla="*/ 1268361 w 2521974"/>
                <a:gd name="connsiteY24" fmla="*/ 0 h 1135626"/>
                <a:gd name="connsiteX25" fmla="*/ 1047136 w 2521974"/>
                <a:gd name="connsiteY25" fmla="*/ 58994 h 1135626"/>
                <a:gd name="connsiteX26" fmla="*/ 884903 w 2521974"/>
                <a:gd name="connsiteY26" fmla="*/ 88490 h 113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21974" h="1135626">
                  <a:moveTo>
                    <a:pt x="884903" y="88490"/>
                  </a:moveTo>
                  <a:lnTo>
                    <a:pt x="884903" y="88490"/>
                  </a:lnTo>
                  <a:lnTo>
                    <a:pt x="619432" y="88490"/>
                  </a:lnTo>
                  <a:lnTo>
                    <a:pt x="457200" y="73742"/>
                  </a:lnTo>
                  <a:lnTo>
                    <a:pt x="280219" y="221226"/>
                  </a:lnTo>
                  <a:lnTo>
                    <a:pt x="162232" y="412955"/>
                  </a:lnTo>
                  <a:lnTo>
                    <a:pt x="0" y="707923"/>
                  </a:lnTo>
                  <a:lnTo>
                    <a:pt x="0" y="870155"/>
                  </a:lnTo>
                  <a:lnTo>
                    <a:pt x="117987" y="1047135"/>
                  </a:lnTo>
                  <a:lnTo>
                    <a:pt x="339213" y="1106129"/>
                  </a:lnTo>
                  <a:lnTo>
                    <a:pt x="648929" y="1135626"/>
                  </a:lnTo>
                  <a:lnTo>
                    <a:pt x="929148" y="1135626"/>
                  </a:lnTo>
                  <a:lnTo>
                    <a:pt x="1283110" y="1047135"/>
                  </a:lnTo>
                  <a:lnTo>
                    <a:pt x="1474839" y="988142"/>
                  </a:lnTo>
                  <a:lnTo>
                    <a:pt x="1607574" y="825910"/>
                  </a:lnTo>
                  <a:lnTo>
                    <a:pt x="1991032" y="722671"/>
                  </a:lnTo>
                  <a:lnTo>
                    <a:pt x="2123768" y="811161"/>
                  </a:lnTo>
                  <a:lnTo>
                    <a:pt x="2433484" y="825910"/>
                  </a:lnTo>
                  <a:lnTo>
                    <a:pt x="2521974" y="648929"/>
                  </a:lnTo>
                  <a:lnTo>
                    <a:pt x="2477729" y="280219"/>
                  </a:lnTo>
                  <a:lnTo>
                    <a:pt x="2271252" y="103239"/>
                  </a:lnTo>
                  <a:lnTo>
                    <a:pt x="1976284" y="29497"/>
                  </a:lnTo>
                  <a:lnTo>
                    <a:pt x="1755058" y="0"/>
                  </a:lnTo>
                  <a:lnTo>
                    <a:pt x="1474839" y="0"/>
                  </a:lnTo>
                  <a:lnTo>
                    <a:pt x="1268361" y="0"/>
                  </a:lnTo>
                  <a:lnTo>
                    <a:pt x="1047136" y="58994"/>
                  </a:lnTo>
                  <a:lnTo>
                    <a:pt x="884903" y="8849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17196" y="2808824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44008" y="2780928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ОЗЕРО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389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41277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ВЫРУБКА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9633" y="286113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РЕДКОЛЕСЬЕ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1385" y="116631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4320992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429309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КУСТАРНИКИ</a:t>
            </a:r>
            <a:endParaRPr lang="ru-RU" sz="3600" b="1" dirty="0"/>
          </a:p>
        </p:txBody>
      </p:sp>
      <p:sp>
        <p:nvSpPr>
          <p:cNvPr id="4" name="AutoShape 4" descr="https://topogis.ru/wp-content/uploads/2019/01/kust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topogis.ru/wp-content/uploads/2019/01/kust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69976"/>
            <a:ext cx="3312368" cy="263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19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59633" y="4295051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ЛИСТВЕННЫЙ ЛЕС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9633" y="2861132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ХВОЙНЫЙ ЛЕС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sp>
        <p:nvSpPr>
          <p:cNvPr id="6" name="Полилиния 5"/>
          <p:cNvSpPr/>
          <p:nvPr/>
        </p:nvSpPr>
        <p:spPr>
          <a:xfrm>
            <a:off x="840658" y="2286000"/>
            <a:ext cx="2521974" cy="1135626"/>
          </a:xfrm>
          <a:custGeom>
            <a:avLst/>
            <a:gdLst>
              <a:gd name="connsiteX0" fmla="*/ 884903 w 2521974"/>
              <a:gd name="connsiteY0" fmla="*/ 88490 h 1135626"/>
              <a:gd name="connsiteX1" fmla="*/ 884903 w 2521974"/>
              <a:gd name="connsiteY1" fmla="*/ 88490 h 1135626"/>
              <a:gd name="connsiteX2" fmla="*/ 619432 w 2521974"/>
              <a:gd name="connsiteY2" fmla="*/ 88490 h 1135626"/>
              <a:gd name="connsiteX3" fmla="*/ 457200 w 2521974"/>
              <a:gd name="connsiteY3" fmla="*/ 73742 h 1135626"/>
              <a:gd name="connsiteX4" fmla="*/ 280219 w 2521974"/>
              <a:gd name="connsiteY4" fmla="*/ 221226 h 1135626"/>
              <a:gd name="connsiteX5" fmla="*/ 162232 w 2521974"/>
              <a:gd name="connsiteY5" fmla="*/ 412955 h 1135626"/>
              <a:gd name="connsiteX6" fmla="*/ 0 w 2521974"/>
              <a:gd name="connsiteY6" fmla="*/ 707923 h 1135626"/>
              <a:gd name="connsiteX7" fmla="*/ 0 w 2521974"/>
              <a:gd name="connsiteY7" fmla="*/ 870155 h 1135626"/>
              <a:gd name="connsiteX8" fmla="*/ 117987 w 2521974"/>
              <a:gd name="connsiteY8" fmla="*/ 1047135 h 1135626"/>
              <a:gd name="connsiteX9" fmla="*/ 339213 w 2521974"/>
              <a:gd name="connsiteY9" fmla="*/ 1106129 h 1135626"/>
              <a:gd name="connsiteX10" fmla="*/ 648929 w 2521974"/>
              <a:gd name="connsiteY10" fmla="*/ 1135626 h 1135626"/>
              <a:gd name="connsiteX11" fmla="*/ 929148 w 2521974"/>
              <a:gd name="connsiteY11" fmla="*/ 1135626 h 1135626"/>
              <a:gd name="connsiteX12" fmla="*/ 1283110 w 2521974"/>
              <a:gd name="connsiteY12" fmla="*/ 1047135 h 1135626"/>
              <a:gd name="connsiteX13" fmla="*/ 1474839 w 2521974"/>
              <a:gd name="connsiteY13" fmla="*/ 988142 h 1135626"/>
              <a:gd name="connsiteX14" fmla="*/ 1607574 w 2521974"/>
              <a:gd name="connsiteY14" fmla="*/ 825910 h 1135626"/>
              <a:gd name="connsiteX15" fmla="*/ 1991032 w 2521974"/>
              <a:gd name="connsiteY15" fmla="*/ 722671 h 1135626"/>
              <a:gd name="connsiteX16" fmla="*/ 2123768 w 2521974"/>
              <a:gd name="connsiteY16" fmla="*/ 811161 h 1135626"/>
              <a:gd name="connsiteX17" fmla="*/ 2433484 w 2521974"/>
              <a:gd name="connsiteY17" fmla="*/ 825910 h 1135626"/>
              <a:gd name="connsiteX18" fmla="*/ 2521974 w 2521974"/>
              <a:gd name="connsiteY18" fmla="*/ 648929 h 1135626"/>
              <a:gd name="connsiteX19" fmla="*/ 2477729 w 2521974"/>
              <a:gd name="connsiteY19" fmla="*/ 280219 h 1135626"/>
              <a:gd name="connsiteX20" fmla="*/ 2271252 w 2521974"/>
              <a:gd name="connsiteY20" fmla="*/ 103239 h 1135626"/>
              <a:gd name="connsiteX21" fmla="*/ 1976284 w 2521974"/>
              <a:gd name="connsiteY21" fmla="*/ 29497 h 1135626"/>
              <a:gd name="connsiteX22" fmla="*/ 1755058 w 2521974"/>
              <a:gd name="connsiteY22" fmla="*/ 0 h 1135626"/>
              <a:gd name="connsiteX23" fmla="*/ 1474839 w 2521974"/>
              <a:gd name="connsiteY23" fmla="*/ 0 h 1135626"/>
              <a:gd name="connsiteX24" fmla="*/ 1268361 w 2521974"/>
              <a:gd name="connsiteY24" fmla="*/ 0 h 1135626"/>
              <a:gd name="connsiteX25" fmla="*/ 1047136 w 2521974"/>
              <a:gd name="connsiteY25" fmla="*/ 58994 h 1135626"/>
              <a:gd name="connsiteX26" fmla="*/ 884903 w 2521974"/>
              <a:gd name="connsiteY26" fmla="*/ 88490 h 1135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21974" h="1135626">
                <a:moveTo>
                  <a:pt x="884903" y="88490"/>
                </a:moveTo>
                <a:lnTo>
                  <a:pt x="884903" y="88490"/>
                </a:lnTo>
                <a:lnTo>
                  <a:pt x="619432" y="88490"/>
                </a:lnTo>
                <a:lnTo>
                  <a:pt x="457200" y="73742"/>
                </a:lnTo>
                <a:lnTo>
                  <a:pt x="280219" y="221226"/>
                </a:lnTo>
                <a:lnTo>
                  <a:pt x="162232" y="412955"/>
                </a:lnTo>
                <a:lnTo>
                  <a:pt x="0" y="707923"/>
                </a:lnTo>
                <a:lnTo>
                  <a:pt x="0" y="870155"/>
                </a:lnTo>
                <a:lnTo>
                  <a:pt x="117987" y="1047135"/>
                </a:lnTo>
                <a:lnTo>
                  <a:pt x="339213" y="1106129"/>
                </a:lnTo>
                <a:lnTo>
                  <a:pt x="648929" y="1135626"/>
                </a:lnTo>
                <a:lnTo>
                  <a:pt x="929148" y="1135626"/>
                </a:lnTo>
                <a:lnTo>
                  <a:pt x="1283110" y="1047135"/>
                </a:lnTo>
                <a:lnTo>
                  <a:pt x="1474839" y="988142"/>
                </a:lnTo>
                <a:lnTo>
                  <a:pt x="1607574" y="825910"/>
                </a:lnTo>
                <a:lnTo>
                  <a:pt x="1991032" y="722671"/>
                </a:lnTo>
                <a:lnTo>
                  <a:pt x="2123768" y="811161"/>
                </a:lnTo>
                <a:lnTo>
                  <a:pt x="2433484" y="825910"/>
                </a:lnTo>
                <a:lnTo>
                  <a:pt x="2521974" y="648929"/>
                </a:lnTo>
                <a:lnTo>
                  <a:pt x="2477729" y="280219"/>
                </a:lnTo>
                <a:lnTo>
                  <a:pt x="2271252" y="103239"/>
                </a:lnTo>
                <a:lnTo>
                  <a:pt x="1976284" y="29497"/>
                </a:lnTo>
                <a:lnTo>
                  <a:pt x="1755058" y="0"/>
                </a:lnTo>
                <a:lnTo>
                  <a:pt x="1474839" y="0"/>
                </a:lnTo>
                <a:lnTo>
                  <a:pt x="1268361" y="0"/>
                </a:lnTo>
                <a:lnTo>
                  <a:pt x="1047136" y="58994"/>
                </a:lnTo>
                <a:lnTo>
                  <a:pt x="884903" y="8849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17196" y="1440672"/>
            <a:ext cx="609600" cy="609600"/>
          </a:xfrm>
          <a:prstGeom prst="rect">
            <a:avLst/>
          </a:prstGeom>
        </p:spPr>
      </p:pic>
      <p:grpSp>
        <p:nvGrpSpPr>
          <p:cNvPr id="21" name="Группа 20"/>
          <p:cNvGrpSpPr/>
          <p:nvPr/>
        </p:nvGrpSpPr>
        <p:grpSpPr>
          <a:xfrm>
            <a:off x="771859" y="2115250"/>
            <a:ext cx="631789" cy="423852"/>
            <a:chOff x="771859" y="2115250"/>
            <a:chExt cx="631789" cy="423852"/>
          </a:xfrm>
        </p:grpSpPr>
        <p:sp>
          <p:nvSpPr>
            <p:cNvPr id="7" name="Овал 6"/>
            <p:cNvSpPr/>
            <p:nvPr/>
          </p:nvSpPr>
          <p:spPr>
            <a:xfrm>
              <a:off x="771859" y="2115250"/>
              <a:ext cx="436355" cy="42385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004236" y="2539102"/>
              <a:ext cx="3994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2356035" y="2141052"/>
            <a:ext cx="631789" cy="423852"/>
            <a:chOff x="771859" y="2115250"/>
            <a:chExt cx="631789" cy="423852"/>
          </a:xfrm>
        </p:grpSpPr>
        <p:sp>
          <p:nvSpPr>
            <p:cNvPr id="23" name="Овал 22"/>
            <p:cNvSpPr/>
            <p:nvPr/>
          </p:nvSpPr>
          <p:spPr>
            <a:xfrm>
              <a:off x="771859" y="2115250"/>
              <a:ext cx="436355" cy="42385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004236" y="2539102"/>
              <a:ext cx="3994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1635955" y="2861132"/>
            <a:ext cx="631789" cy="423852"/>
            <a:chOff x="771859" y="2115250"/>
            <a:chExt cx="631789" cy="423852"/>
          </a:xfrm>
        </p:grpSpPr>
        <p:sp>
          <p:nvSpPr>
            <p:cNvPr id="26" name="Овал 25"/>
            <p:cNvSpPr/>
            <p:nvPr/>
          </p:nvSpPr>
          <p:spPr>
            <a:xfrm>
              <a:off x="771859" y="2115250"/>
              <a:ext cx="436355" cy="42385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004236" y="2539102"/>
              <a:ext cx="3994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148123" y="2861132"/>
            <a:ext cx="631789" cy="423852"/>
            <a:chOff x="771859" y="2115250"/>
            <a:chExt cx="631789" cy="423852"/>
          </a:xfrm>
        </p:grpSpPr>
        <p:sp>
          <p:nvSpPr>
            <p:cNvPr id="29" name="Овал 28"/>
            <p:cNvSpPr/>
            <p:nvPr/>
          </p:nvSpPr>
          <p:spPr>
            <a:xfrm>
              <a:off x="771859" y="2115250"/>
              <a:ext cx="436355" cy="42385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004236" y="2539102"/>
              <a:ext cx="3994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771859" y="3653220"/>
            <a:ext cx="631789" cy="423852"/>
            <a:chOff x="771859" y="2115250"/>
            <a:chExt cx="631789" cy="423852"/>
          </a:xfrm>
        </p:grpSpPr>
        <p:sp>
          <p:nvSpPr>
            <p:cNvPr id="32" name="Овал 31"/>
            <p:cNvSpPr/>
            <p:nvPr/>
          </p:nvSpPr>
          <p:spPr>
            <a:xfrm>
              <a:off x="771859" y="2115250"/>
              <a:ext cx="436355" cy="42385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>
              <a:off x="1004236" y="2539102"/>
              <a:ext cx="3994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2411760" y="3653220"/>
            <a:ext cx="631789" cy="423852"/>
            <a:chOff x="771859" y="2115250"/>
            <a:chExt cx="631789" cy="423852"/>
          </a:xfrm>
        </p:grpSpPr>
        <p:sp>
          <p:nvSpPr>
            <p:cNvPr id="35" name="Овал 34"/>
            <p:cNvSpPr/>
            <p:nvPr/>
          </p:nvSpPr>
          <p:spPr>
            <a:xfrm>
              <a:off x="771859" y="2115250"/>
              <a:ext cx="436355" cy="42385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004236" y="2539102"/>
              <a:ext cx="3994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1" t="9256" r="3190" b="9773"/>
          <a:stretch/>
        </p:blipFill>
        <p:spPr>
          <a:xfrm>
            <a:off x="539552" y="1844823"/>
            <a:ext cx="3312966" cy="245022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644008" y="1412776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СМЕШАННЫЙ ЛЕС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5780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44008" y="1387624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ОБРЫВ</a:t>
            </a:r>
            <a:endParaRPr lang="ru-RU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9633" y="4149080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КАРЬЕР</a:t>
            </a:r>
            <a:endParaRPr lang="ru-RU" sz="3600" b="1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731131" y="5949280"/>
            <a:ext cx="792088" cy="5212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is5.mzstatic.com/image/thumb/Purple6/v4/72/10/c6/7210c6f1-fb16-96bf-0dca-e658a7c527db/mzl.gyokneoo.png/0x0ss-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0457"/>
            <a:ext cx="1505433" cy="15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5832140" y="5951462"/>
            <a:ext cx="1728192" cy="5190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Выход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1663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Знаешь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  ты  условные знаки?</a:t>
            </a:r>
            <a:endParaRPr lang="ru-RU" sz="44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993.635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2821" y="2753004"/>
            <a:ext cx="609600" cy="60960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659633" y="2725108"/>
            <a:ext cx="410445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ОВРАГ</a:t>
            </a:r>
            <a:endParaRPr lang="ru-RU" sz="3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5616" y="1832783"/>
            <a:ext cx="29146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90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408</TotalTime>
  <Words>222</Words>
  <Application>Microsoft Office PowerPoint</Application>
  <PresentationFormat>Экран (4:3)</PresentationFormat>
  <Paragraphs>98</Paragraphs>
  <Slides>20</Slides>
  <Notes>15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Валерьевна</dc:creator>
  <cp:lastModifiedBy>RePack by Diakov</cp:lastModifiedBy>
  <cp:revision>36</cp:revision>
  <dcterms:created xsi:type="dcterms:W3CDTF">2016-08-12T07:48:58Z</dcterms:created>
  <dcterms:modified xsi:type="dcterms:W3CDTF">2022-10-20T06:26:12Z</dcterms:modified>
</cp:coreProperties>
</file>