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54FB2-4E49-4DE7-A4F2-38E43CFBE432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B158-975C-409E-9EDC-A8D7BB346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055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54FB2-4E49-4DE7-A4F2-38E43CFBE432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B158-975C-409E-9EDC-A8D7BB346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951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54FB2-4E49-4DE7-A4F2-38E43CFBE432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B158-975C-409E-9EDC-A8D7BB346FD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253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54FB2-4E49-4DE7-A4F2-38E43CFBE432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B158-975C-409E-9EDC-A8D7BB346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74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54FB2-4E49-4DE7-A4F2-38E43CFBE432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B158-975C-409E-9EDC-A8D7BB346FD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93191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54FB2-4E49-4DE7-A4F2-38E43CFBE432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B158-975C-409E-9EDC-A8D7BB346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511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54FB2-4E49-4DE7-A4F2-38E43CFBE432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B158-975C-409E-9EDC-A8D7BB346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9847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54FB2-4E49-4DE7-A4F2-38E43CFBE432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B158-975C-409E-9EDC-A8D7BB346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351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54FB2-4E49-4DE7-A4F2-38E43CFBE432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B158-975C-409E-9EDC-A8D7BB346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404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54FB2-4E49-4DE7-A4F2-38E43CFBE432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B158-975C-409E-9EDC-A8D7BB346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639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54FB2-4E49-4DE7-A4F2-38E43CFBE432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B158-975C-409E-9EDC-A8D7BB346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405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54FB2-4E49-4DE7-A4F2-38E43CFBE432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B158-975C-409E-9EDC-A8D7BB346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824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54FB2-4E49-4DE7-A4F2-38E43CFBE432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B158-975C-409E-9EDC-A8D7BB346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316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54FB2-4E49-4DE7-A4F2-38E43CFBE432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B158-975C-409E-9EDC-A8D7BB346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722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54FB2-4E49-4DE7-A4F2-38E43CFBE432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B158-975C-409E-9EDC-A8D7BB346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554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54FB2-4E49-4DE7-A4F2-38E43CFBE432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B158-975C-409E-9EDC-A8D7BB346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407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54FB2-4E49-4DE7-A4F2-38E43CFBE432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02EB158-975C-409E-9EDC-A8D7BB346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803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C678F00-8B1F-4E30-94F6-BFB954512C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7CFCBAC3-970D-4966-9F3E-01B7798489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943" y="217405"/>
            <a:ext cx="8588522" cy="571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C161E072-94FE-4BCE-AEB5-3B94458DE5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74535" y="3593774"/>
            <a:ext cx="8179265" cy="1646237"/>
          </a:xfrm>
        </p:spPr>
        <p:txBody>
          <a:bodyPr/>
          <a:lstStyle/>
          <a:p>
            <a:r>
              <a:rPr lang="en-US" sz="72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Infection safety</a:t>
            </a:r>
            <a:endParaRPr lang="ru-RU" sz="7200" b="1" dirty="0">
              <a:solidFill>
                <a:schemeClr val="accent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489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8639B85-F01C-4790-87F7-82D277CEDA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121" y="2608976"/>
            <a:ext cx="3765952" cy="37856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Take care of yourself and your patients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073" y="1208645"/>
            <a:ext cx="6905625" cy="481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969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D6308BB-4A5C-4CA8-9FE6-3B0D83FF0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729" y="2608976"/>
            <a:ext cx="6040074" cy="1972345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Thank you for your attention</a:t>
            </a:r>
            <a:endParaRPr lang="ru-RU" sz="5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653" y="692922"/>
            <a:ext cx="3839084" cy="580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550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15033" cy="6858000"/>
          </a:xfrm>
        </p:spPr>
      </p:pic>
    </p:spTree>
    <p:extLst>
      <p:ext uri="{BB962C8B-B14F-4D97-AF65-F5344CB8AC3E}">
        <p14:creationId xmlns:p14="http://schemas.microsoft.com/office/powerpoint/2010/main" val="3462853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D59251-E226-4898-8E57-EAE4CEA01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9350" y="609600"/>
            <a:ext cx="7864652" cy="1320800"/>
          </a:xfrm>
        </p:spPr>
        <p:txBody>
          <a:bodyPr>
            <a:normAutofit/>
          </a:bodyPr>
          <a:lstStyle/>
          <a:p>
            <a:r>
              <a:rPr lang="en-US" sz="6600" dirty="0"/>
              <a:t>Purpose</a:t>
            </a:r>
            <a:endParaRPr lang="ru-RU" sz="6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14D4D32-9CE0-4164-8D12-0E65BE72C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6381" y="1930400"/>
            <a:ext cx="5574457" cy="388077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r>
              <a:rPr lang="en-US" sz="2800" dirty="0"/>
              <a:t>The purpose of this discipline is to prevent and reduce the level of risk, errors and harm caused to patients and staff in the process of providing medical care.</a:t>
            </a:r>
            <a:endParaRPr lang="ru-RU" sz="28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90433AB-9E31-4524-A0F4-005B3CF43BF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01" y="1812021"/>
            <a:ext cx="3518853" cy="4651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631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716D541-9CBE-44D7-BAC9-4896954CE3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532" y="1082180"/>
            <a:ext cx="5540929" cy="4959182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Successful implementation of patient safety measures requires only:</a:t>
            </a:r>
            <a:endParaRPr lang="ru-RU" sz="2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Clear instructions,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Means of protection for the implementation of all security measures.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Medical workers who will comply with all the requirements of the instructions.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DA0DFD0-B343-437D-911D-B83A7EF8D89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1960" y="1425750"/>
            <a:ext cx="6013508" cy="400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416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2F425BB-D1BC-48F0-9E0C-237AE1ECD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1211"/>
            <a:ext cx="10245132" cy="1320800"/>
          </a:xfrm>
        </p:spPr>
        <p:txBody>
          <a:bodyPr>
            <a:normAutofit/>
          </a:bodyPr>
          <a:lstStyle/>
          <a:p>
            <a:r>
              <a:rPr lang="en-US" sz="4000" b="1" i="1" dirty="0">
                <a:solidFill>
                  <a:schemeClr val="accent1">
                    <a:lumMod val="50000"/>
                  </a:schemeClr>
                </a:solidFill>
              </a:rPr>
              <a:t>Hand hygiene and protective equipment</a:t>
            </a:r>
            <a:endParaRPr lang="ru-RU" sz="4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300CA93-5239-4602-A65D-A52C752EA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3531765"/>
            <a:ext cx="8596668" cy="2929046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Candara" panose="020E0502030303020204" pitchFamily="34" charset="0"/>
              </a:rPr>
              <a:t>Hand treatment</a:t>
            </a:r>
            <a:endParaRPr lang="ru-RU" sz="4000" dirty="0">
              <a:latin typeface="Candara" panose="020E0502030303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68" y="2231424"/>
            <a:ext cx="668655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169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501" y="634313"/>
            <a:ext cx="8405990" cy="5434721"/>
          </a:xfrm>
        </p:spPr>
      </p:pic>
    </p:spTree>
    <p:extLst>
      <p:ext uri="{BB962C8B-B14F-4D97-AF65-F5344CB8AC3E}">
        <p14:creationId xmlns:p14="http://schemas.microsoft.com/office/powerpoint/2010/main" val="720161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9D94067-FDDB-4771-87D5-87F584E741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2515" y="2412522"/>
            <a:ext cx="3254928" cy="3130383"/>
          </a:xfrm>
        </p:spPr>
        <p:txBody>
          <a:bodyPr>
            <a:normAutofit/>
          </a:bodyPr>
          <a:lstStyle/>
          <a:p>
            <a:pPr algn="ctr"/>
            <a:r>
              <a:rPr lang="en-US" sz="4400" dirty="0"/>
              <a:t>Individual protection means</a:t>
            </a:r>
            <a:endParaRPr lang="ru-RU" sz="4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286" y="1458921"/>
            <a:ext cx="6595872" cy="484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495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8D19B03-EB33-4A7C-B5B1-FD5B63B0EE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340" y="2642532"/>
            <a:ext cx="3464653" cy="2752878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Current and General</a:t>
            </a:r>
            <a:r>
              <a:rPr lang="ru-RU" sz="3600" dirty="0"/>
              <a:t> </a:t>
            </a:r>
            <a:r>
              <a:rPr lang="en-US" sz="3600" dirty="0"/>
              <a:t>cleaning</a:t>
            </a:r>
            <a:endParaRPr lang="ru-RU" sz="3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7993" y="1232072"/>
            <a:ext cx="7248525" cy="483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596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A55687E-413A-449E-AA49-83946B25A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4897" y="2806541"/>
            <a:ext cx="4087613" cy="3880773"/>
          </a:xfrm>
        </p:spPr>
        <p:txBody>
          <a:bodyPr>
            <a:normAutofit/>
          </a:bodyPr>
          <a:lstStyle/>
          <a:p>
            <a:r>
              <a:rPr lang="en-US" sz="3600" dirty="0"/>
              <a:t>Sterilization of medical devices.</a:t>
            </a:r>
            <a:endParaRPr lang="ru-RU" sz="3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156" y="924697"/>
            <a:ext cx="54864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84721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A9241F22AB4AEB4AABC8A98D8D4373BF" ma:contentTypeVersion="10" ma:contentTypeDescription="Создание документа." ma:contentTypeScope="" ma:versionID="94a6593b3f1bdfaa54f84ef8e6cb441b">
  <xsd:schema xmlns:xsd="http://www.w3.org/2001/XMLSchema" xmlns:xs="http://www.w3.org/2001/XMLSchema" xmlns:p="http://schemas.microsoft.com/office/2006/metadata/properties" xmlns:ns2="482b228f-7001-44bd-9c8f-10b4432caca5" xmlns:ns3="3cc2cb50-1e08-4718-91cb-99b25728bfd5" targetNamespace="http://schemas.microsoft.com/office/2006/metadata/properties" ma:root="true" ma:fieldsID="48293eb86c1223a1c4a1b05eda22129f" ns2:_="" ns3:_="">
    <xsd:import namespace="482b228f-7001-44bd-9c8f-10b4432caca5"/>
    <xsd:import namespace="3cc2cb50-1e08-4718-91cb-99b25728bf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2b228f-7001-44bd-9c8f-10b4432cac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Теги изображений" ma:readOnly="false" ma:fieldId="{5cf76f15-5ced-4ddc-b409-7134ff3c332f}" ma:taxonomyMulti="true" ma:sspId="bf15b829-edf8-4d28-82a2-2cb028add83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c2cb50-1e08-4718-91cb-99b25728bfd5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370c2cc5-5878-429a-b1ee-b6d784795559}" ma:internalName="TaxCatchAll" ma:showField="CatchAllData" ma:web="3cc2cb50-1e08-4718-91cb-99b25728bfd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82b228f-7001-44bd-9c8f-10b4432caca5">
      <Terms xmlns="http://schemas.microsoft.com/office/infopath/2007/PartnerControls"/>
    </lcf76f155ced4ddcb4097134ff3c332f>
    <TaxCatchAll xmlns="3cc2cb50-1e08-4718-91cb-99b25728bfd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D06BBD-E5F5-4B10-9FBB-E5812D8380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2b228f-7001-44bd-9c8f-10b4432caca5"/>
    <ds:schemaRef ds:uri="3cc2cb50-1e08-4718-91cb-99b25728bf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28E9404-FC11-4E7E-BE1D-1D5B9EE08786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482b228f-7001-44bd-9c8f-10b4432caca5"/>
    <ds:schemaRef ds:uri="http://purl.org/dc/terms/"/>
    <ds:schemaRef ds:uri="3cc2cb50-1e08-4718-91cb-99b25728bfd5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6C3A28F-C793-4E53-891D-33A9FCDDC3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541</TotalTime>
  <Words>101</Words>
  <Application>Microsoft Office PowerPoint</Application>
  <PresentationFormat>Широкоэкранный</PresentationFormat>
  <Paragraphs>15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Arial</vt:lpstr>
      <vt:lpstr>Calibri</vt:lpstr>
      <vt:lpstr>Candara</vt:lpstr>
      <vt:lpstr>Comic Sans MS</vt:lpstr>
      <vt:lpstr>Symbol</vt:lpstr>
      <vt:lpstr>Times New Roman</vt:lpstr>
      <vt:lpstr>Trebuchet MS</vt:lpstr>
      <vt:lpstr>Wingdings 3</vt:lpstr>
      <vt:lpstr>Аспект</vt:lpstr>
      <vt:lpstr>Infection safety</vt:lpstr>
      <vt:lpstr>Презентация PowerPoint</vt:lpstr>
      <vt:lpstr>Purpose</vt:lpstr>
      <vt:lpstr>Презентация PowerPoint</vt:lpstr>
      <vt:lpstr>Hand hygiene and protective equipment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Thank you for your attention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 Миронова</dc:creator>
  <cp:lastModifiedBy>Преподаватель</cp:lastModifiedBy>
  <cp:revision>18</cp:revision>
  <dcterms:created xsi:type="dcterms:W3CDTF">2022-09-28T15:04:09Z</dcterms:created>
  <dcterms:modified xsi:type="dcterms:W3CDTF">2023-01-18T10:16:41Z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0x010100A9241F22AB4AEB4AABC8A98D8D4373BF</vt:lpwstr>
  </property>
</Properties>
</file>