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овикова Наталья Владимировна" initials="ННВ" lastIdx="1" clrIdx="0">
    <p:extLst>
      <p:ext uri="{19B8F6BF-5375-455C-9EA6-DF929625EA0E}">
        <p15:presenceInfo xmlns:p15="http://schemas.microsoft.com/office/powerpoint/2012/main" userId="Новикова Наталья Владимиро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338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564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74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074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908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500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034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03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85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912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792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656BCBE-E2D9-48DA-B741-7909B3E17EF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DB72C98-04CB-4B58-AD87-5D782886311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657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9D8C2A5-746B-4535-AD11-AD5044A58966}"/>
              </a:ext>
            </a:extLst>
          </p:cNvPr>
          <p:cNvSpPr txBox="1"/>
          <p:nvPr/>
        </p:nvSpPr>
        <p:spPr>
          <a:xfrm>
            <a:off x="5638800" y="2716695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940" y="0"/>
            <a:ext cx="12325880" cy="6913903"/>
          </a:xfrm>
        </p:spPr>
      </p:pic>
    </p:spTree>
    <p:extLst>
      <p:ext uri="{BB962C8B-B14F-4D97-AF65-F5344CB8AC3E}">
        <p14:creationId xmlns:p14="http://schemas.microsoft.com/office/powerpoint/2010/main" val="191413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31C9D1-3CFE-4097-9AD6-1AA34CF5A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7598" cy="6858000"/>
          </a:xfrm>
        </p:spPr>
      </p:pic>
    </p:spTree>
    <p:extLst>
      <p:ext uri="{BB962C8B-B14F-4D97-AF65-F5344CB8AC3E}">
        <p14:creationId xmlns:p14="http://schemas.microsoft.com/office/powerpoint/2010/main" val="305737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4" y="0"/>
            <a:ext cx="121684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95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3"/>
            <a:ext cx="12192000" cy="685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02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28726ED-0CA2-4346-808A-9DE7DB882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704B133-5A4E-4789-8DFA-17E460497206}"/>
              </a:ext>
            </a:extLst>
          </p:cNvPr>
          <p:cNvSpPr txBox="1"/>
          <p:nvPr/>
        </p:nvSpPr>
        <p:spPr>
          <a:xfrm>
            <a:off x="3935896" y="159026"/>
            <a:ext cx="4147930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2. Soft dosage forms</a:t>
            </a:r>
            <a:r>
              <a:rPr lang="ru-RU" sz="2800" b="1" dirty="0"/>
              <a:t> 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FEB2F78-3C69-4894-8057-8E37E4710804}"/>
              </a:ext>
            </a:extLst>
          </p:cNvPr>
          <p:cNvSpPr txBox="1"/>
          <p:nvPr/>
        </p:nvSpPr>
        <p:spPr>
          <a:xfrm>
            <a:off x="231911" y="3528875"/>
            <a:ext cx="5082209" cy="31700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Ointments</a:t>
            </a:r>
            <a:r>
              <a:rPr lang="en-US" sz="2000" dirty="0"/>
              <a:t> - medicinal forms of soft consistency for external use; when the content of a powdery substance in the ointment is more than 25%, the ointment is called pastes.</a:t>
            </a:r>
            <a:endParaRPr lang="ru-RU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Patches</a:t>
            </a:r>
            <a:r>
              <a:rPr lang="en-US" sz="2000" dirty="0"/>
              <a:t> - a dosage form for external use in the form of a plastic mass that, after softening at body temperature, adheres to the skin; plasters are applied to a flat surface of the body.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4F5BEEB-6286-4214-9AB1-B5FF0D4DC46C}"/>
              </a:ext>
            </a:extLst>
          </p:cNvPr>
          <p:cNvSpPr txBox="1"/>
          <p:nvPr/>
        </p:nvSpPr>
        <p:spPr>
          <a:xfrm>
            <a:off x="7169428" y="841272"/>
            <a:ext cx="4896678" cy="37856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Suppositories (suppositories) </a:t>
            </a:r>
            <a:r>
              <a:rPr lang="en-US" sz="2000" dirty="0"/>
              <a:t>- dosage </a:t>
            </a:r>
            <a:r>
              <a:rPr lang="en-US" sz="2000" dirty="0" err="1"/>
              <a:t>dosage</a:t>
            </a:r>
            <a:r>
              <a:rPr lang="en-US" sz="2000" dirty="0"/>
              <a:t> forms solid at room temperature and melting at body temperature, intended for introduction into body cavities (rectal, vaginal suppositories); suppositories can be in the form of a ball, cone, cylinder, cigar, etc.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Pills </a:t>
            </a:r>
            <a:r>
              <a:rPr lang="en-US" sz="2000" dirty="0"/>
              <a:t>- a dosage form in the form of a ball weighing from 0.1 to 0.5 g, prepared from a homogeneous plastic mass containing drugs and excipients; a pill weighing more than 0.5 g is called a bolus.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4374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598" y="57665"/>
            <a:ext cx="12235598" cy="680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49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119</TotalTime>
  <Words>166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Tw Cen MT</vt:lpstr>
      <vt:lpstr>Tw Cen MT Condensed</vt:lpstr>
      <vt:lpstr>Wingdings 3</vt:lpstr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Новикова Наталья Владимировна</dc:creator>
  <cp:lastModifiedBy>Преподаватель</cp:lastModifiedBy>
  <cp:revision>21</cp:revision>
  <dcterms:created xsi:type="dcterms:W3CDTF">2021-03-30T18:51:56Z</dcterms:created>
  <dcterms:modified xsi:type="dcterms:W3CDTF">2023-01-18T08:50:54Z</dcterms:modified>
</cp:coreProperties>
</file>