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7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4674" y="4005065"/>
            <a:ext cx="6146660" cy="21233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Игры и упражнения с крупами </a:t>
            </a:r>
            <a:br>
              <a:rPr lang="ru-RU" sz="3200" dirty="0" smtClean="0"/>
            </a:br>
            <a:r>
              <a:rPr lang="ru-RU" sz="3200" dirty="0" smtClean="0"/>
              <a:t>на развитие речи и</a:t>
            </a:r>
            <a:br>
              <a:rPr lang="ru-RU" sz="3200" dirty="0" smtClean="0"/>
            </a:br>
            <a:r>
              <a:rPr lang="ru-RU" sz="3200" dirty="0" smtClean="0"/>
              <a:t> мелкой моторики рук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Муниципальное дошкольное образовательное учреждение </a:t>
            </a:r>
          </a:p>
          <a:p>
            <a:pPr algn="ctr"/>
            <a:r>
              <a:rPr lang="ru-RU" sz="2400" b="1" dirty="0"/>
              <a:t>«Центр развития ребёнка - детский сад «Дружба»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44291" y="640238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dirty="0" smtClean="0"/>
              <a:t>Воспитатель: Васильченко </a:t>
            </a:r>
            <a:r>
              <a:rPr lang="ru-RU" sz="2000" dirty="0"/>
              <a:t>О.В. </a:t>
            </a:r>
          </a:p>
        </p:txBody>
      </p:sp>
      <p:pic>
        <p:nvPicPr>
          <p:cNvPr id="6" name="Рисунок 5" descr="4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6123" y="1682480"/>
            <a:ext cx="6794229" cy="4758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09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/>
              <a:t>Бросать в </a:t>
            </a:r>
            <a:r>
              <a:rPr lang="ru-RU" dirty="0" smtClean="0"/>
              <a:t>отверстия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556792"/>
            <a:ext cx="8046156" cy="4525963"/>
          </a:xfr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23387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4248472" cy="1570186"/>
          </a:xfrm>
        </p:spPr>
        <p:txBody>
          <a:bodyPr vert="horz">
            <a:normAutofit/>
          </a:bodyPr>
          <a:lstStyle/>
          <a:p>
            <a:pPr lvl="0"/>
            <a:r>
              <a:rPr lang="ru-RU" sz="3100" dirty="0"/>
              <a:t>Выкладывать </a:t>
            </a:r>
            <a:r>
              <a:rPr lang="ru-RU" sz="3100" dirty="0" smtClean="0"/>
              <a:t>дорожки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24744"/>
            <a:ext cx="2986778" cy="5309828"/>
          </a:xfrm>
          <a:ln w="28575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9730" y="908720"/>
            <a:ext cx="3088040" cy="548984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04525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0725" y="620688"/>
            <a:ext cx="8401771" cy="18722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Сортировать крупы по разным признакам:                                                                     </a:t>
            </a:r>
            <a:r>
              <a:rPr lang="ru-RU" dirty="0" smtClean="0"/>
              <a:t>- форме </a:t>
            </a:r>
            <a:r>
              <a:rPr lang="ru-RU" dirty="0"/>
              <a:t>(макароны различной </a:t>
            </a:r>
            <a:r>
              <a:rPr lang="ru-RU" dirty="0" smtClean="0"/>
              <a:t>формы)</a:t>
            </a:r>
          </a:p>
          <a:p>
            <a:pPr marL="0" indent="0">
              <a:buNone/>
            </a:pPr>
            <a:r>
              <a:rPr lang="ru-RU" dirty="0" smtClean="0"/>
              <a:t>- цвету </a:t>
            </a:r>
            <a:r>
              <a:rPr lang="ru-RU" dirty="0"/>
              <a:t>(фасоль белая и красная, окрашенные рис и макароны)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3" y="2852936"/>
            <a:ext cx="5888654" cy="331236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2790" y="2600908"/>
            <a:ext cx="2471879" cy="381642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2275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12527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- размеру </a:t>
            </a:r>
            <a:r>
              <a:rPr lang="ru-RU" dirty="0"/>
              <a:t>(фасоль и горох)</a:t>
            </a:r>
          </a:p>
          <a:p>
            <a:pPr marL="0" indent="0">
              <a:buNone/>
            </a:pPr>
            <a:r>
              <a:rPr lang="ru-RU" dirty="0" smtClean="0"/>
              <a:t>- тактильным </a:t>
            </a:r>
            <a:r>
              <a:rPr lang="ru-RU" dirty="0"/>
              <a:t>ощущениям.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316877"/>
            <a:ext cx="2448272" cy="4352483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2219" y="1844824"/>
            <a:ext cx="2713801" cy="482453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1539" y="1236756"/>
            <a:ext cx="3080941" cy="547722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406341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110872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Рисовать на манке или пшене, насыпанным на подносе небольшим слоем.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7804" y="2204864"/>
            <a:ext cx="2470775" cy="43924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700807"/>
            <a:ext cx="5828627" cy="381642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416114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1094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Создавать аппликации из круп и макарон.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520" y="1628800"/>
            <a:ext cx="2111224" cy="295232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2479926" y="3481689"/>
            <a:ext cx="2164082" cy="304365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1535677"/>
            <a:ext cx="1971198" cy="275742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2473" y="3131965"/>
            <a:ext cx="1908776" cy="3393379"/>
          </a:xfr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96878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027" y="332656"/>
            <a:ext cx="5158355" cy="119675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Тактильные мешочки, «</a:t>
            </a:r>
            <a:r>
              <a:rPr lang="ru-RU" dirty="0" err="1"/>
              <a:t>капитошки</a:t>
            </a:r>
            <a:r>
              <a:rPr lang="ru-RU" dirty="0"/>
              <a:t>» и шарики, как у </a:t>
            </a:r>
            <a:r>
              <a:rPr lang="ru-RU" dirty="0" err="1"/>
              <a:t>Фребеля</a:t>
            </a:r>
            <a:r>
              <a:rPr lang="ru-RU" dirty="0"/>
              <a:t>, заполненные различными крупами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4380572"/>
            <a:ext cx="4032448" cy="226825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7171" y="332656"/>
            <a:ext cx="3245898" cy="331236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340768"/>
            <a:ext cx="5040558" cy="283531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0902" y="3848291"/>
            <a:ext cx="2875554" cy="280053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91824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/>
              <a:t>Шнуровать макароны-трубочки, цветочки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7430">
            <a:off x="3333694" y="1608170"/>
            <a:ext cx="2354311" cy="4185442"/>
          </a:xfrm>
          <a:ln w="28575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69292">
            <a:off x="559258" y="1738304"/>
            <a:ext cx="2291997" cy="407466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3396">
            <a:off x="6001225" y="1960655"/>
            <a:ext cx="2446224" cy="4348843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21692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5911" cy="994122"/>
          </a:xfrm>
        </p:spPr>
        <p:txBody>
          <a:bodyPr/>
          <a:lstStyle/>
          <a:p>
            <a:r>
              <a:rPr lang="ru-RU" dirty="0"/>
              <a:t>Раскопки.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57"/>
          <a:stretch/>
        </p:blipFill>
        <p:spPr>
          <a:xfrm>
            <a:off x="827584" y="1124744"/>
            <a:ext cx="7855527" cy="5457071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757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31224" cy="1143000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У игр-упражнений с крупой есть масса достоинств.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5112568" cy="48965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600" dirty="0" smtClean="0"/>
              <a:t>Они </a:t>
            </a:r>
            <a:r>
              <a:rPr lang="ru-RU" sz="2600" dirty="0"/>
              <a:t>увлекательные, не требуют вложения денег, подходят для коллективных занятий и  оказывают прекрасное тонизирующее и </a:t>
            </a:r>
            <a:r>
              <a:rPr lang="ru-RU" sz="2600" dirty="0" err="1"/>
              <a:t>оздоравливающее</a:t>
            </a:r>
            <a:r>
              <a:rPr lang="ru-RU" sz="2600" dirty="0"/>
              <a:t> действие. 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Все </a:t>
            </a:r>
            <a:r>
              <a:rPr lang="ru-RU" sz="2600" dirty="0"/>
              <a:t>эти занятия содержат  не только практические задачи, но и </a:t>
            </a:r>
            <a:r>
              <a:rPr lang="ru-RU" sz="2600" dirty="0" err="1" smtClean="0"/>
              <a:t>воспитательно</a:t>
            </a:r>
            <a:r>
              <a:rPr lang="ru-RU" sz="2600" dirty="0" smtClean="0"/>
              <a:t> </a:t>
            </a:r>
            <a:r>
              <a:rPr lang="ru-RU" sz="2600" dirty="0"/>
              <a:t>- образовательные, что в целом позволяет всесторонне развивать 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личность </a:t>
            </a:r>
            <a:r>
              <a:rPr lang="ru-RU" sz="2600" dirty="0"/>
              <a:t>ребенка. 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052736"/>
            <a:ext cx="2956829" cy="525658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78621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08912" cy="151216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Развитие мелкой моторики рук  в раннем возрасте является одной из первостепенных задач.</a:t>
            </a:r>
          </a:p>
          <a:p>
            <a:pPr marL="0" indent="0">
              <a:buNone/>
            </a:pPr>
            <a:r>
              <a:rPr lang="ru-RU" dirty="0"/>
              <a:t>Движения пальцев и кистей рук имеют особое развивающее воздействие.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708920"/>
            <a:ext cx="6804248" cy="382739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46148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984" y="1326468"/>
            <a:ext cx="4197152" cy="413305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Игры и упражнения по мелкой моторике– это не только стимул для развития речи, но и один из вариантов радостного общения с близкими людьми, ребёнок получает массу необходимых для его эмоционального и интеллектуального развития впечатлений.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24744"/>
            <a:ext cx="2551784" cy="453650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81643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922" y="1620982"/>
            <a:ext cx="4424860" cy="4505181"/>
          </a:xfrm>
          <a:ln w="28575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8791" y="1700808"/>
            <a:ext cx="3193787" cy="441725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33138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408462"/>
            <a:ext cx="4536504" cy="318889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Систематические упражнения по тренировке движений пальцев являются мощным средством повышения работоспособности головного мозга и развития речи.</a:t>
            </a:r>
          </a:p>
          <a:p>
            <a:pPr marL="0" indent="0">
              <a:buNone/>
            </a:pPr>
            <a:r>
              <a:rPr lang="ru-RU" dirty="0"/>
              <a:t>Отличным игровым материалом  для таких игр-упражнений могут стать крупы и </a:t>
            </a:r>
            <a:r>
              <a:rPr lang="ru-RU" dirty="0" smtClean="0"/>
              <a:t>макароны.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Игры с крупой полезны для развития мелкой моторики, сенсорного восприятия, концентрации внимания, творчества.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1412776"/>
            <a:ext cx="3740727" cy="514350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328611"/>
            <a:ext cx="4176464" cy="296894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45387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77072"/>
            <a:ext cx="8229600" cy="237626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Для игр подойдут различные виды круп (гречка, рис, нут, горох, манка, фасоль, чечевица и т.д.), а также макароны разной формы.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Чем </a:t>
            </a:r>
            <a:r>
              <a:rPr lang="ru-RU" dirty="0"/>
              <a:t>разнообразнее получится материал, тем лучше, так как ребенок сможет получать широкий спектр тактильных ощущений.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0541" y="1430077"/>
            <a:ext cx="3193066" cy="2547067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405" y="341857"/>
            <a:ext cx="2306379" cy="361979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2884" y="374764"/>
            <a:ext cx="2505220" cy="355398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33902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291806"/>
            <a:ext cx="5148064" cy="309634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Инструменты для игр с крупами:</a:t>
            </a:r>
          </a:p>
          <a:p>
            <a:r>
              <a:rPr lang="ru-RU" dirty="0"/>
              <a:t>Стаканчики;</a:t>
            </a:r>
          </a:p>
          <a:p>
            <a:r>
              <a:rPr lang="ru-RU" dirty="0"/>
              <a:t>Миски;</a:t>
            </a:r>
          </a:p>
          <a:p>
            <a:r>
              <a:rPr lang="ru-RU" dirty="0"/>
              <a:t>Бутылки;</a:t>
            </a:r>
          </a:p>
          <a:p>
            <a:r>
              <a:rPr lang="ru-RU" dirty="0"/>
              <a:t>Совок;</a:t>
            </a:r>
          </a:p>
          <a:p>
            <a:r>
              <a:rPr lang="ru-RU" dirty="0"/>
              <a:t>Ложка;</a:t>
            </a:r>
          </a:p>
          <a:p>
            <a:r>
              <a:rPr lang="ru-RU" dirty="0"/>
              <a:t>Воронка;</a:t>
            </a:r>
          </a:p>
          <a:p>
            <a:r>
              <a:rPr lang="ru-RU" dirty="0"/>
              <a:t>Игрушечная посуда и т.д.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262041"/>
            <a:ext cx="3103443" cy="476596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3645023"/>
            <a:ext cx="5292080" cy="297679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12604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22920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229200"/>
            <a:ext cx="8208912" cy="132474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Игры-упражнения с крупами для детей раннего возраста  должны быть как можно интереснее, хорошо придумать сказку или историю, во время игры рассказывать </a:t>
            </a:r>
            <a:r>
              <a:rPr lang="ru-RU" dirty="0" err="1"/>
              <a:t>потешки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0668" y="474715"/>
            <a:ext cx="3001563" cy="437491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4168" y="836712"/>
            <a:ext cx="2936925" cy="434836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420"/>
          <a:stretch/>
        </p:blipFill>
        <p:spPr>
          <a:xfrm>
            <a:off x="192016" y="139265"/>
            <a:ext cx="2776215" cy="5045811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43724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18288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Большинству малышей нравится играть с различными </a:t>
            </a:r>
            <a:r>
              <a:rPr lang="ru-RU" dirty="0" smtClean="0"/>
              <a:t>крупами и макаронами. </a:t>
            </a:r>
          </a:p>
          <a:p>
            <a:pPr marL="0" indent="0">
              <a:buNone/>
            </a:pPr>
            <a:r>
              <a:rPr lang="ru-RU" dirty="0"/>
              <a:t>К</a:t>
            </a:r>
            <a:r>
              <a:rPr lang="ru-RU" dirty="0" smtClean="0"/>
              <a:t>ак </a:t>
            </a:r>
            <a:r>
              <a:rPr lang="ru-RU" dirty="0"/>
              <a:t>можно с ней играть: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2003568"/>
            <a:ext cx="7560840" cy="459378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55089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dirty="0" smtClean="0"/>
              <a:t>Перекладывать </a:t>
            </a:r>
            <a:r>
              <a:rPr lang="ru-RU" sz="4000" dirty="0"/>
              <a:t>из емкости в емкость (рукой или ложкой)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224" y="4343253"/>
            <a:ext cx="4061960" cy="2284853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56792"/>
            <a:ext cx="4061960" cy="2284853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1803" y="3163539"/>
            <a:ext cx="4167094" cy="2343991"/>
          </a:xfr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87822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Прятать </a:t>
            </a:r>
            <a:r>
              <a:rPr lang="ru-RU" dirty="0"/>
              <a:t>и искать в крупе сюрпризы или </a:t>
            </a:r>
            <a:r>
              <a:rPr lang="ru-RU" dirty="0" err="1"/>
              <a:t>секретики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2132856"/>
            <a:ext cx="2545854" cy="4525963"/>
          </a:xfrm>
          <a:ln w="28575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1196752"/>
            <a:ext cx="2864916" cy="509318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423" y="1368152"/>
            <a:ext cx="2941425" cy="522920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93355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1264</TotalTime>
  <Words>401</Words>
  <Application>Microsoft Office PowerPoint</Application>
  <PresentationFormat>Экран (4:3)</PresentationFormat>
  <Paragraphs>42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Игры и упражнения с крупами  на развитие речи и  мелкой моторики рук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Перекладывать из емкости в емкость (рукой или ложкой) </vt:lpstr>
      <vt:lpstr>Прятать и искать в крупе сюрпризы или секретики. </vt:lpstr>
      <vt:lpstr>Бросать в отверстия </vt:lpstr>
      <vt:lpstr>Выкладывать дорожки </vt:lpstr>
      <vt:lpstr>Презентация PowerPoint</vt:lpstr>
      <vt:lpstr>Презентация PowerPoint</vt:lpstr>
      <vt:lpstr>Презентация PowerPoint</vt:lpstr>
      <vt:lpstr>Создавать аппликации из круп и макарон. </vt:lpstr>
      <vt:lpstr>Презентация PowerPoint</vt:lpstr>
      <vt:lpstr>Шнуровать макароны-трубочки, цветочки</vt:lpstr>
      <vt:lpstr>Раскопки. </vt:lpstr>
      <vt:lpstr>У игр-упражнений с крупой есть масса достоинств. 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и упражнения с крупами на развитие речи и мелкой моторики рук</dc:title>
  <dc:creator>R-Jane</dc:creator>
  <cp:lastModifiedBy>R-Jane</cp:lastModifiedBy>
  <cp:revision>54</cp:revision>
  <dcterms:created xsi:type="dcterms:W3CDTF">2022-12-13T14:18:45Z</dcterms:created>
  <dcterms:modified xsi:type="dcterms:W3CDTF">2023-01-18T15:38:48Z</dcterms:modified>
</cp:coreProperties>
</file>