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7E05BC-3C60-3FF0-D5BB-E78BB2C952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106ABFD-3D7D-15FD-96FF-E8766BE5B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394184-4950-1D9D-3559-98975A26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59F429-72B8-E55C-0FBB-1231592E1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63FAD53-C6A1-5CB1-1835-0D5DBE8F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06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E16E64-7387-C192-79E9-6B4D201E9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DB3E906-89CA-99C2-6320-C247E63781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7A1F04-7597-9A34-3980-C5E58440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B175136-3FC6-EC84-53D1-673DCEAB1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D0B774-9126-F867-1F13-DFF635ABB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7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DF35AA8-67F1-7118-BACD-AD221B8511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8DA7C3A-5E90-4D3F-F633-4C4EBE1A7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BF805A-9290-DBBC-9552-8A377F70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B2B2198-3303-475B-FF10-4B103A5D0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55264CC-97E9-E48C-2930-7C84D92A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9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0AA459-E6FE-1167-AFDC-35E868259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F936AD-86D1-9544-34EF-0C249A9EE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6BDA48-FB60-40C1-C64E-7CF80008D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C936B1F-13E4-BE09-02F3-C366C374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7780FB-5D42-FD55-29F4-733683FB0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40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31EB2B-A802-1AA7-53CE-F53B4505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E640C91-18B3-7CFF-2B92-388BB61C2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33112E-6D98-90C3-43F0-428F5C02C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1599744-3F42-DF36-4E7F-9D128308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53DD33-1DE7-20DA-1CCF-2E3F6305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67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307A1A-B231-EC85-7299-70BB02DFB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F3176F-EA62-194C-AB30-C021A5834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CD01A99-8BD7-B3DE-69E5-63D0F31AE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C298B2E-9E29-4D4F-6FDB-95E39BAF2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16A649-2968-2F80-EBF7-E54A6FC8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3ED4FB1-E144-4E5A-296F-5A8C89C0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2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CEB859-6CB3-B1B9-2FCB-CE2D72CE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2788DE-0F7D-69FE-FF09-5247AFE7D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AA83977-27AE-26D8-74FC-0BB9BDDE1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34EC6F3-09D3-38E2-CA4F-76CFF09F3F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D84D50E-20D9-B717-6053-584312BE45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4194408-1C90-9D25-AB7C-3C0349242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9D80A2D-DC0D-EE56-4D8D-A12E16A2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423D9C-42A3-CD1A-7EC3-DABC97CB4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9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E45419-0E69-E7D6-FBF9-9A338D207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161B320-725C-6743-80FB-EB6C0F66D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6F77734-D818-42D8-B257-91CC541DF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A59FC6C-AF56-94D9-5629-10468A22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1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78C5B21-F92C-95AE-F0D5-EE43AC596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E6C3DF4-9B29-0CC2-F8C6-EB477162E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57D6CBD-EFAA-EA7F-AB1E-E089725E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648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7D6046-DCED-C9FC-522F-A9C0991BE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161A9F-161C-7CCA-08C6-64CBCE0EF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4F74D26-30D6-2CCD-03B6-E84727644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A3EC939-CE16-89A0-0136-984E6700C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981D71-7325-18B2-7D76-05E61694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DA8740B-2636-36D2-7BAC-BF8312194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72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B1BF2A-C65E-55A2-8B31-F43754538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55401E1-9849-EDAD-FFB5-1F853CCC4D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91CD54-7C19-DD6C-A226-261177A54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EAC7C2A-9B70-E5BC-E505-00798724C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29A5400-2AE0-7629-17EA-3752E8A55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0F28F8C-064F-C171-A6B3-77379CDC9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3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26AD63-5A6E-CF39-71FE-EE1A1F0D4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4B699C7-FC78-BCF6-FC21-132585F6D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667756-3489-3C78-2B26-2D1A02414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5FC5F-1E24-4852-8426-40651864E026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E2FE6C-F358-769F-B02C-44ABCF6D3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1A0583A-BD80-0157-C763-D026AA919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68918-AC8F-4FB9-8CD9-E1DB2BC8B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81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B27DE8F-20A1-5A58-4EBF-039014F27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70" y="309147"/>
            <a:ext cx="10264660" cy="65488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A64E49-446E-7914-B224-7DD559FB3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0347" y="499511"/>
            <a:ext cx="8189843" cy="1210020"/>
          </a:xfrm>
        </p:spPr>
        <p:txBody>
          <a:bodyPr/>
          <a:lstStyle/>
          <a:p>
            <a:r>
              <a:rPr lang="en-US" dirty="0"/>
              <a:t>Smoking and alcohol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38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E5958D7-56E1-61A0-7C7D-DD89CE451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304"/>
            <a:ext cx="5785681" cy="322027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1661B07-4377-FA2A-1003-708958D01F11}"/>
              </a:ext>
            </a:extLst>
          </p:cNvPr>
          <p:cNvSpPr txBox="1"/>
          <p:nvPr/>
        </p:nvSpPr>
        <p:spPr>
          <a:xfrm>
            <a:off x="4492488" y="556590"/>
            <a:ext cx="58442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-</a:t>
            </a:r>
            <a:r>
              <a:rPr lang="en-US" sz="3200" dirty="0"/>
              <a:t>nerve venom, selectively acting on the nerves of the central and peripheral nervous system, regulating the activity of internal organs</a:t>
            </a:r>
            <a:r>
              <a:rPr lang="ru-RU" sz="32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F391E3A-FB65-F1D2-F430-9F746A0E6D13}"/>
              </a:ext>
            </a:extLst>
          </p:cNvPr>
          <p:cNvSpPr txBox="1"/>
          <p:nvPr/>
        </p:nvSpPr>
        <p:spPr>
          <a:xfrm>
            <a:off x="467692" y="3667725"/>
            <a:ext cx="48502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 small doses - excites the nervous system.</a:t>
            </a:r>
            <a:endParaRPr lang="ru-RU" sz="3600" dirty="0"/>
          </a:p>
          <a:p>
            <a:endParaRPr lang="ru-RU" sz="3600" dirty="0"/>
          </a:p>
          <a:p>
            <a:r>
              <a:rPr lang="en-US" sz="3600" dirty="0"/>
              <a:t> in high doses - causes its paralysis</a:t>
            </a:r>
            <a:endParaRPr lang="ru-RU" sz="36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5D1E70A-96A9-BFCE-B2AB-D579B58835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061" y="2840936"/>
            <a:ext cx="5593247" cy="372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5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A95D67-A7F7-9B57-FBA4-887E45655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192617" cy="1079362"/>
          </a:xfrm>
        </p:spPr>
        <p:txBody>
          <a:bodyPr/>
          <a:lstStyle/>
          <a:p>
            <a:r>
              <a:rPr lang="en-US" u="sng" dirty="0"/>
              <a:t>Nicotine poisoning symptoms</a:t>
            </a:r>
            <a:r>
              <a:rPr lang="ru-RU" u="sng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4E7F57-DE1A-4ADD-8914-C5EB79FE5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010"/>
            <a:ext cx="3800061" cy="2849218"/>
          </a:xfrm>
        </p:spPr>
        <p:txBody>
          <a:bodyPr>
            <a:normAutofit/>
          </a:bodyPr>
          <a:lstStyle/>
          <a:p>
            <a:r>
              <a:rPr lang="en-US" sz="3200" dirty="0"/>
              <a:t>Nausea</a:t>
            </a:r>
          </a:p>
          <a:p>
            <a:r>
              <a:rPr lang="en-US" sz="3200" dirty="0"/>
              <a:t>Dizziness</a:t>
            </a:r>
          </a:p>
          <a:p>
            <a:r>
              <a:rPr lang="en-US" sz="3200" dirty="0"/>
              <a:t>Headache</a:t>
            </a:r>
          </a:p>
          <a:p>
            <a:r>
              <a:rPr lang="en-US" sz="3200" dirty="0"/>
              <a:t>High blood pressure</a:t>
            </a:r>
          </a:p>
          <a:p>
            <a:r>
              <a:rPr lang="en-US" sz="3200" dirty="0"/>
              <a:t>Rapid pulse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233CC02-7520-2740-EB39-59B665305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57" y="1340013"/>
            <a:ext cx="6251713" cy="41779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26AF541-A6A6-A285-1DEC-5FAC6C295330}"/>
              </a:ext>
            </a:extLst>
          </p:cNvPr>
          <p:cNvSpPr txBox="1"/>
          <p:nvPr/>
        </p:nvSpPr>
        <p:spPr>
          <a:xfrm>
            <a:off x="2663687" y="5691808"/>
            <a:ext cx="7527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!!!SMOKING- DRUG ADDICTION!!!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67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A9C37-4B45-4797-D1D9-C71C3A30B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9195"/>
          </a:xfrm>
        </p:spPr>
        <p:txBody>
          <a:bodyPr/>
          <a:lstStyle/>
          <a:p>
            <a:r>
              <a:rPr lang="en-US" u="sng" dirty="0"/>
              <a:t>Diseases caused by smoking</a:t>
            </a:r>
            <a:r>
              <a:rPr lang="ru-RU" u="sng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9457CBD-DFFF-2164-4A6A-097640AEA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4397"/>
            <a:ext cx="3733800" cy="2865645"/>
          </a:xfrm>
        </p:spPr>
        <p:txBody>
          <a:bodyPr/>
          <a:lstStyle/>
          <a:p>
            <a:r>
              <a:rPr lang="en-US" dirty="0"/>
              <a:t>Cancer</a:t>
            </a:r>
          </a:p>
          <a:p>
            <a:r>
              <a:rPr lang="en-US" dirty="0" err="1"/>
              <a:t>Miocardial</a:t>
            </a:r>
            <a:r>
              <a:rPr lang="en-US" dirty="0"/>
              <a:t> infarction</a:t>
            </a:r>
          </a:p>
          <a:p>
            <a:r>
              <a:rPr lang="en-US" dirty="0"/>
              <a:t>Insult</a:t>
            </a:r>
          </a:p>
          <a:p>
            <a:r>
              <a:rPr lang="en-US" dirty="0"/>
              <a:t>Gastritis</a:t>
            </a:r>
          </a:p>
          <a:p>
            <a:r>
              <a:rPr lang="en-US" dirty="0"/>
              <a:t>Cataract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0988D07-DFED-BFB8-BBDE-5EB687776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09" y="1589946"/>
            <a:ext cx="6568291" cy="490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4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D7E88C-B94B-F733-67C2-8C8209FE1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548" y="273878"/>
            <a:ext cx="2541104" cy="814318"/>
          </a:xfrm>
        </p:spPr>
        <p:txBody>
          <a:bodyPr/>
          <a:lstStyle/>
          <a:p>
            <a:r>
              <a:rPr lang="en-US" dirty="0"/>
              <a:t>ALCOHOL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E9F33FF-A7E1-417A-C88C-B81451E98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678" y="1088196"/>
            <a:ext cx="10515600" cy="26536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Alcohol destroys the body’s hormonal regulation systems, which can lead to serious irritations.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6E5B1D7-CD67-F189-0EE1-7AC491D244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458" y="1775792"/>
            <a:ext cx="5986820" cy="4499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F3DB2B6-BE27-4159-EA8C-82790CFD96DD}"/>
              </a:ext>
            </a:extLst>
          </p:cNvPr>
          <p:cNvSpPr txBox="1"/>
          <p:nvPr/>
        </p:nvSpPr>
        <p:spPr>
          <a:xfrm>
            <a:off x="463826" y="2415001"/>
            <a:ext cx="439972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Alcohol toxic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Phenol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Ketones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Formic aldehyde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Fusel oils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</a:rPr>
              <a:t>Acetaldehydes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1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5C999E-0F7C-1C40-0CEB-35F4636B0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Symptoms of alcohol poisoning</a:t>
            </a:r>
            <a:r>
              <a:rPr lang="ru-RU" u="sng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90414A-F1C8-24FC-A39C-F77BFA596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67539" cy="4351338"/>
          </a:xfrm>
        </p:spPr>
        <p:txBody>
          <a:bodyPr>
            <a:normAutofit/>
          </a:bodyPr>
          <a:lstStyle/>
          <a:p>
            <a:r>
              <a:rPr lang="en-US" sz="3200" dirty="0"/>
              <a:t>Nausea</a:t>
            </a:r>
          </a:p>
          <a:p>
            <a:r>
              <a:rPr lang="en-US" sz="3200" dirty="0"/>
              <a:t>Retching</a:t>
            </a:r>
          </a:p>
          <a:p>
            <a:r>
              <a:rPr lang="en-US" sz="3200" dirty="0"/>
              <a:t>Migraine</a:t>
            </a:r>
          </a:p>
          <a:p>
            <a:r>
              <a:rPr lang="en-US" sz="3200" dirty="0"/>
              <a:t>Incoherent speech</a:t>
            </a:r>
          </a:p>
          <a:p>
            <a:r>
              <a:rPr lang="en-US" sz="3200" dirty="0"/>
              <a:t>Diarrhea</a:t>
            </a:r>
          </a:p>
          <a:p>
            <a:r>
              <a:rPr lang="en-US" sz="3200" dirty="0"/>
              <a:t>Thirst</a:t>
            </a:r>
          </a:p>
          <a:p>
            <a:r>
              <a:rPr lang="en-US" sz="3200" dirty="0"/>
              <a:t>Rapid pulse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E10735-5730-44D9-2043-F136FCB74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70" y="1825625"/>
            <a:ext cx="6476588" cy="364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49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9FCB48-8C19-E206-9349-15D4ED55D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Diseases caused by alcohol</a:t>
            </a:r>
            <a:r>
              <a:rPr lang="ru-RU" u="sng" dirty="0"/>
              <a:t>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12A1565-B69D-BE1C-B245-4E5369A4B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530" y="1690688"/>
            <a:ext cx="332298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Insult</a:t>
            </a:r>
          </a:p>
          <a:p>
            <a:r>
              <a:rPr lang="en-US" sz="3200" dirty="0"/>
              <a:t>Pneumonia</a:t>
            </a:r>
          </a:p>
          <a:p>
            <a:r>
              <a:rPr lang="en-US" sz="3200" dirty="0"/>
              <a:t>Renal failure</a:t>
            </a:r>
          </a:p>
          <a:p>
            <a:r>
              <a:rPr lang="en-US" sz="3200" dirty="0"/>
              <a:t>Acute pancreatitis</a:t>
            </a:r>
          </a:p>
          <a:p>
            <a:r>
              <a:rPr lang="en-US" sz="3200" dirty="0"/>
              <a:t>Cardiac arrhythmia</a:t>
            </a:r>
          </a:p>
          <a:p>
            <a:r>
              <a:rPr lang="en-US" sz="3200" dirty="0"/>
              <a:t>Fluid lungs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7D7E621-2A77-92E3-305F-CCFB7D5AA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618" y="1832837"/>
            <a:ext cx="6809461" cy="404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36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b228f-7001-44bd-9c8f-10b4432caca5">
      <Terms xmlns="http://schemas.microsoft.com/office/infopath/2007/PartnerControls"/>
    </lcf76f155ced4ddcb4097134ff3c332f>
    <TaxCatchAll xmlns="3cc2cb50-1e08-4718-91cb-99b25728bfd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9241F22AB4AEB4AABC8A98D8D4373BF" ma:contentTypeVersion="10" ma:contentTypeDescription="Создание документа." ma:contentTypeScope="" ma:versionID="94a6593b3f1bdfaa54f84ef8e6cb441b">
  <xsd:schema xmlns:xsd="http://www.w3.org/2001/XMLSchema" xmlns:xs="http://www.w3.org/2001/XMLSchema" xmlns:p="http://schemas.microsoft.com/office/2006/metadata/properties" xmlns:ns2="482b228f-7001-44bd-9c8f-10b4432caca5" xmlns:ns3="3cc2cb50-1e08-4718-91cb-99b25728bfd5" targetNamespace="http://schemas.microsoft.com/office/2006/metadata/properties" ma:root="true" ma:fieldsID="48293eb86c1223a1c4a1b05eda22129f" ns2:_="" ns3:_="">
    <xsd:import namespace="482b228f-7001-44bd-9c8f-10b4432caca5"/>
    <xsd:import namespace="3cc2cb50-1e08-4718-91cb-99b25728b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b228f-7001-44bd-9c8f-10b4432cac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bf15b829-edf8-4d28-82a2-2cb028add8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c2cb50-1e08-4718-91cb-99b25728bfd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0c2cc5-5878-429a-b1ee-b6d784795559}" ma:internalName="TaxCatchAll" ma:showField="CatchAllData" ma:web="3cc2cb50-1e08-4718-91cb-99b25728bf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0B7554-6742-41C3-998C-9DD0D915B8F7}">
  <ds:schemaRefs>
    <ds:schemaRef ds:uri="http://schemas.microsoft.com/office/2006/metadata/properties"/>
    <ds:schemaRef ds:uri="482b228f-7001-44bd-9c8f-10b4432caca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3cc2cb50-1e08-4718-91cb-99b25728bfd5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6BCDFDD-4D77-47B0-9CC8-49BB22D225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048792-FFF1-49F7-B25E-8444D85461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2b228f-7001-44bd-9c8f-10b4432caca5"/>
    <ds:schemaRef ds:uri="3cc2cb50-1e08-4718-91cb-99b25728b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Smoking and alcohol</vt:lpstr>
      <vt:lpstr>Презентация PowerPoint</vt:lpstr>
      <vt:lpstr>Nicotine poisoning symptoms:</vt:lpstr>
      <vt:lpstr>Diseases caused by smoking:</vt:lpstr>
      <vt:lpstr>ALCOHOL</vt:lpstr>
      <vt:lpstr>Symptoms of alcohol poisoning:</vt:lpstr>
      <vt:lpstr>Diseases caused by alcohol: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Smoking and alcohol</dc:title>
  <dc:creator>Алена Параскив</dc:creator>
  <cp:lastModifiedBy>Преподаватель</cp:lastModifiedBy>
  <cp:revision>1</cp:revision>
  <dcterms:created xsi:type="dcterms:W3CDTF">2022-09-29T22:35:00Z</dcterms:created>
  <dcterms:modified xsi:type="dcterms:W3CDTF">2023-01-18T10:04:03Z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0x010100A9241F22AB4AEB4AABC8A98D8D4373BF</vt:lpwstr>
  </property>
</Properties>
</file>