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58" r:id="rId5"/>
    <p:sldId id="260" r:id="rId6"/>
    <p:sldId id="261" r:id="rId7"/>
    <p:sldId id="262" r:id="rId8"/>
    <p:sldId id="286" r:id="rId9"/>
    <p:sldId id="287" r:id="rId10"/>
    <p:sldId id="289" r:id="rId11"/>
    <p:sldId id="263" r:id="rId12"/>
    <p:sldId id="29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22E2E"/>
    <a:srgbClr val="190116"/>
    <a:srgbClr val="1A0000"/>
    <a:srgbClr val="160404"/>
    <a:srgbClr val="B7BB05"/>
    <a:srgbClr val="231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3108" y="292893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53786" y="306783"/>
            <a:ext cx="7565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МАДОУ «Крутомайданский детский сад «Колокольчик»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Визитная карточка воспитателя Рыжаковой Виктории Олеговны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245" y="953114"/>
            <a:ext cx="3184452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Творческие работы воспитанников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65162"/>
            <a:ext cx="2680573" cy="35699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226" y="765162"/>
            <a:ext cx="2718732" cy="3620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464" y="791732"/>
            <a:ext cx="2698782" cy="3594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754" y="3861048"/>
            <a:ext cx="2158945" cy="2875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068" y="3830614"/>
            <a:ext cx="2181795" cy="290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Я, как современный воспитатель, постоянно совершенствую свои навыки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07886"/>
            <a:ext cx="3042626" cy="21488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8111" y="3415063"/>
            <a:ext cx="3356502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372235" y="1052736"/>
            <a:ext cx="2855949" cy="2144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740004"/>
            <a:ext cx="2570121" cy="36325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437" y="3861048"/>
            <a:ext cx="4063126" cy="2874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9158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37654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2000" b="1" dirty="0">
                <a:solidFill>
                  <a:srgbClr val="000066"/>
                </a:solidFill>
                <a:latin typeface="Comic Sans MS" pitchFamily="66" charset="0"/>
              </a:rPr>
              <a:t>Воспитатель это такая сложная, но интересная работа. Нет даже не работа, а призвание. Ведь когда речь идёт о детях надо добросовестно относиться к делу. Приходя в детский сад, я вижу яркие, блестящие искренностью глаза и добрые улыбки своих малышей. Я чувствую, что я нужна им не меньше чем они мне. Ведь вместе с ними расту и я.  Проводя с детьми каждый день, радуясь вместе с ними их победам, помогая преодолевать трудности я вкладываю в детей часть себя.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000066"/>
                </a:solidFill>
                <a:latin typeface="Comic Sans MS" pitchFamily="66" charset="0"/>
              </a:rPr>
              <a:t>   Я знаю, что правильно выбрала путь!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077580"/>
            <a:ext cx="504056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19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mobi/uploads/posts/2021-02/1613698326_59-p-fon-solnishko-dlya-prezentatsii-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285729"/>
            <a:ext cx="807249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922E2E"/>
                </a:solidFill>
                <a:latin typeface="Comic Sans MS" pitchFamily="66" charset="0"/>
              </a:rPr>
              <a:t>Воспитание не только должно развивать разум человека и дать ему известный объем сведений, но должно зажечь в нем жажду серьезного труда, без которого жизнь его не может быть ни достойной, ни счастливой.</a:t>
            </a:r>
          </a:p>
          <a:p>
            <a:pPr algn="ctr"/>
            <a:r>
              <a:rPr lang="ru-RU" sz="3200" dirty="0" smtClean="0">
                <a:solidFill>
                  <a:srgbClr val="2319A7"/>
                </a:solidFill>
                <a:latin typeface="Comic Sans MS" pitchFamily="66" charset="0"/>
              </a:rPr>
              <a:t>(К.Д. Ушинский)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2606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   </a:t>
            </a:r>
            <a:r>
              <a:rPr lang="ru-RU" dirty="0" smtClean="0">
                <a:latin typeface="Comic Sans MS" pitchFamily="66" charset="0"/>
              </a:rPr>
              <a:t>Я </a:t>
            </a:r>
            <a:r>
              <a:rPr lang="ru-RU" dirty="0">
                <a:latin typeface="Comic Sans MS" pitchFamily="66" charset="0"/>
              </a:rPr>
              <a:t>закончила обучение в ФГАОУ ВО </a:t>
            </a:r>
            <a:r>
              <a:rPr lang="ru-RU" dirty="0" smtClean="0">
                <a:latin typeface="Comic Sans MS" pitchFamily="66" charset="0"/>
              </a:rPr>
              <a:t>«Национальный </a:t>
            </a:r>
            <a:r>
              <a:rPr lang="ru-RU" dirty="0">
                <a:latin typeface="Comic Sans MS" pitchFamily="66" charset="0"/>
              </a:rPr>
              <a:t>исследовательский Нижегородский государственный университет им. Н.И. </a:t>
            </a:r>
            <a:r>
              <a:rPr lang="ru-RU" dirty="0" smtClean="0">
                <a:latin typeface="Comic Sans MS" pitchFamily="66" charset="0"/>
              </a:rPr>
              <a:t>Лобачевского».</a:t>
            </a:r>
            <a:endParaRPr lang="ru-RU" dirty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Во </a:t>
            </a:r>
            <a:r>
              <a:rPr lang="ru-RU" dirty="0">
                <a:latin typeface="Comic Sans MS" pitchFamily="66" charset="0"/>
              </a:rPr>
              <a:t>время обучения поняла, что мне </a:t>
            </a:r>
            <a:r>
              <a:rPr lang="ru-RU" dirty="0" smtClean="0">
                <a:latin typeface="Comic Sans MS" pitchFamily="66" charset="0"/>
              </a:rPr>
              <a:t>интересен </a:t>
            </a:r>
            <a:r>
              <a:rPr lang="ru-RU" dirty="0">
                <a:latin typeface="Comic Sans MS" pitchFamily="66" charset="0"/>
              </a:rPr>
              <a:t>дошкольный возраст </a:t>
            </a:r>
            <a:r>
              <a:rPr lang="ru-RU" dirty="0" smtClean="0">
                <a:latin typeface="Comic Sans MS" pitchFamily="66" charset="0"/>
              </a:rPr>
              <a:t>детей.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Мой </a:t>
            </a:r>
            <a:r>
              <a:rPr lang="ru-RU" dirty="0">
                <a:latin typeface="Comic Sans MS" pitchFamily="66" charset="0"/>
              </a:rPr>
              <a:t>педагогический стаж в деятельности воспитателя </a:t>
            </a:r>
            <a:r>
              <a:rPr lang="ru-RU" dirty="0" smtClean="0">
                <a:latin typeface="Comic Sans MS" pitchFamily="66" charset="0"/>
              </a:rPr>
              <a:t>5 лет.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516788"/>
            <a:ext cx="2880320" cy="512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6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0"/>
            <a:ext cx="771530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algn="ctr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latin typeface="Comic Sans MS" pitchFamily="66" charset="0"/>
              </a:rPr>
              <a:t>Я смело могу сказать, что детский сад - это мой второй дом. Я люблю свою профессию, люблю свой детский сад, своих воспитанников и коллег, которые меня окружают</a:t>
            </a: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470" y="1628800"/>
            <a:ext cx="3853060" cy="25671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61048"/>
            <a:ext cx="3995936" cy="2996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751" y="3845056"/>
            <a:ext cx="4139951" cy="3104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189" y="-1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44291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Comic Sans MS" pitchFamily="66" charset="0"/>
              </a:rPr>
              <a:t>Я стараюсь быть для детей другом, к каждому найти свой подход, понять индивидуальность каждого, чтобы не только дать им новые знания о жизни, но и воспитать положительное отношение к окружающему их миру, к самому себе.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1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6" y="24852"/>
            <a:ext cx="5076056" cy="38070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212975"/>
            <a:ext cx="4860032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Занимаясь с ребятами, я использую в своей работе самые разнообразные направления и формы. Чтобы превратить свои занятия в увлекательный творческий процесс и заинтересовать малышей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544" y="378478"/>
            <a:ext cx="4062676" cy="30505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3630628" cy="2726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Когда я вижу счастливые лица детей, я верю, что, отдавая частицу себя, я вкладываю её в сердца каждого ребёнка и этим делаю этот мир добрее.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92333"/>
            <a:ext cx="3150780" cy="4196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700808"/>
            <a:ext cx="2934756" cy="3908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08920"/>
            <a:ext cx="3081812" cy="4104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8892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Взаимодействие с родителями воспитанников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25643"/>
            <a:ext cx="3003798" cy="4005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109" y="2851682"/>
            <a:ext cx="2859782" cy="38130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805663"/>
            <a:ext cx="2733767" cy="364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mobi/uploads/posts/2021-02/1613698386_50-p-fon-solnishko-dlya-prezentatsii-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Наши праздники и мероприятия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14400"/>
            <a:ext cx="4596308" cy="34472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724" y="614400"/>
            <a:ext cx="4183131" cy="31409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5658" y="3695694"/>
            <a:ext cx="4176464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348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61</cp:revision>
  <dcterms:created xsi:type="dcterms:W3CDTF">2021-10-19T14:38:14Z</dcterms:created>
  <dcterms:modified xsi:type="dcterms:W3CDTF">2023-01-18T12:45:10Z</dcterms:modified>
</cp:coreProperties>
</file>