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МБДОУ Детский сад КВ № 27</a:t>
            </a:r>
          </a:p>
          <a:p>
            <a:r>
              <a:rPr lang="ru-RU" dirty="0" smtClean="0"/>
              <a:t>Кравченко М.И.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94421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Игры и пособия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 развитию речи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5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для Наташи\DSC031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87926"/>
            <a:ext cx="5904656" cy="499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48680"/>
            <a:ext cx="9158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Дидактическое пособие «Умные бусы»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 закрепление умения использовать в речи обобщающих слов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для Наташи\DSC031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904656" cy="440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836712"/>
            <a:ext cx="5989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Дидактическое пособие «Самолет»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 автоматизация звука «С»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F:\для Наташи\DSC031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285992"/>
            <a:ext cx="5904656" cy="440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для Наташи\DSC031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645597" cy="475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908720"/>
            <a:ext cx="4681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Дидактическое пособие «Ромашка»</a:t>
            </a:r>
          </a:p>
        </p:txBody>
      </p:sp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для Наташи\DSC031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780928"/>
            <a:ext cx="5112568" cy="394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135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Развивая речь ребенка, нужно в первую очередь научить их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правильному дыханию, которое влияет на звукопроизношение,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артикуляцию и развитие голоса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060848"/>
            <a:ext cx="811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Пособия для дыхательной гимнастики «Накорми фрукты» и «Дуйбол»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презентация\2011-12-31 17-00-00 (4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888432" cy="291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Пользователь\Desktop\презентация\2011-12-31 17-00-00 (35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4248472" cy="318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126876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Пособие для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дыхательной гимнастики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«Волшебный коктейль»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0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презентация\2011-12-31 17-00-00 (5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84011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Пользователь\Desktop\презентация\2011-12-31 17-00-00 (4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082" y="3429000"/>
            <a:ext cx="4128382" cy="309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1196752"/>
            <a:ext cx="3528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Пособие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дыхательной гимнастики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«Аквариум»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0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20486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0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8092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Дошкольный </a:t>
            </a:r>
            <a:r>
              <a:rPr lang="ru-RU" b="1" dirty="0">
                <a:solidFill>
                  <a:srgbClr val="FF0000"/>
                </a:solidFill>
              </a:rPr>
              <a:t>возраст — это период активного усвоения ребенком разговорного языка, становления и развития всех сторон речи — фонетической, лексической, грамматической. Полноценное </a:t>
            </a:r>
            <a:r>
              <a:rPr lang="ru-RU" b="1" dirty="0" smtClean="0">
                <a:solidFill>
                  <a:srgbClr val="FF0000"/>
                </a:solidFill>
              </a:rPr>
              <a:t>владение родным </a:t>
            </a:r>
            <a:r>
              <a:rPr lang="ru-RU" b="1" dirty="0">
                <a:solidFill>
                  <a:srgbClr val="FF0000"/>
                </a:solidFill>
              </a:rPr>
              <a:t>языком в дошкольном детстве является необходимым условием решения задач умственного, эстетического и нравственного воспитания </a:t>
            </a:r>
            <a:r>
              <a:rPr lang="ru-RU" b="1" dirty="0" smtClean="0">
                <a:solidFill>
                  <a:srgbClr val="FF0000"/>
                </a:solidFill>
              </a:rPr>
              <a:t>детей. </a:t>
            </a:r>
            <a:r>
              <a:rPr lang="ru-RU" b="1" dirty="0">
                <a:solidFill>
                  <a:srgbClr val="FF0000"/>
                </a:solidFill>
              </a:rPr>
              <a:t>Чем раньше будет </a:t>
            </a:r>
            <a:r>
              <a:rPr lang="ru-RU" b="1" dirty="0" smtClean="0">
                <a:solidFill>
                  <a:srgbClr val="FF0000"/>
                </a:solidFill>
              </a:rPr>
              <a:t>начата работа по развитию речи и обучению  родному </a:t>
            </a:r>
            <a:r>
              <a:rPr lang="ru-RU" b="1" dirty="0">
                <a:solidFill>
                  <a:srgbClr val="FF0000"/>
                </a:solidFill>
              </a:rPr>
              <a:t>языку, тем </a:t>
            </a:r>
            <a:r>
              <a:rPr lang="ru-RU" b="1" dirty="0" smtClean="0">
                <a:solidFill>
                  <a:srgbClr val="FF0000"/>
                </a:solidFill>
              </a:rPr>
              <a:t>успешнее ребенок будет в дальнейшем.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Неоценимую роль в развитии речи дошкольников играет организация развивающей предметно-пространственной среды.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Предлагаем Вашему вниманию ряд пособий и дидактических игр, направленных на развитие речи детей дошкольного возраста.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езентация\2011-12-31 17-00-00 (16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96544" cy="367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презентация\2011-12-31 17-00-00 (3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114873" cy="308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980728"/>
            <a:ext cx="37309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Дидактическое пособие «Карусель»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Цель: развитие связной речи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1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езентация\2011-12-31 17-00-00 (5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552728" cy="491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764704"/>
            <a:ext cx="8136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Дидактическая игра «Чайная кружка»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 формирование навыков образования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относительных прилагательных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3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презентация\DSCN91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550"/>
            <a:ext cx="3816424" cy="286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презентация\DSCN91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5"/>
            <a:ext cx="3888432" cy="291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9992" y="836712"/>
            <a:ext cx="4396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Дидактическая игра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«Назови правильно»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 формирование навыков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согласования существительных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и числительных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ля Наташи\DSC031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2958400" cy="401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12792" y="1268760"/>
            <a:ext cx="40636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Дидактическое пособие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«Колодец»</a:t>
            </a: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Цель: закрепление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навыков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чтения слогов и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коротки слов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5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ля Наташи\DSC031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5940152" cy="445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6520" y="476672"/>
            <a:ext cx="742062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Дидактическая игра «Говорящие картинки»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Цель: закрепление навыков употребления в речи предлогов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0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для Наташи\DSC031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176308"/>
            <a:ext cx="4896544" cy="452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8824" y="260648"/>
            <a:ext cx="72763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Дидактическое пособие «Полянка знаний»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 закрепление умения образовывать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Существительные множественного числа,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существительные с уменьшительно-ласкательными суффиксами,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притяжательные прилагательные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для Наташи\DSC031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032448" cy="359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для Наташи\DSC031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53036"/>
            <a:ext cx="385192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476672"/>
            <a:ext cx="42594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Дидактическое пособие Всезнайка»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Цели: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развитие фонематического слуха;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закрепление звукопроизношения;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дифференциация звуков;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определение позиций звука в слове;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закрепление понятий «гласный,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согласный, твердый, мягкий;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согласование числительных с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существительными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222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Georgia</vt:lpstr>
      <vt:lpstr>Trebuchet MS</vt:lpstr>
      <vt:lpstr>Воздушный поток</vt:lpstr>
      <vt:lpstr>Игры и пособия  по развитию 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пособия  по развитию речи</dc:title>
  <dc:creator>Пользователь</dc:creator>
  <cp:lastModifiedBy>Учетная запись Майкрософт</cp:lastModifiedBy>
  <cp:revision>13</cp:revision>
  <dcterms:created xsi:type="dcterms:W3CDTF">2018-03-19T02:47:31Z</dcterms:created>
  <dcterms:modified xsi:type="dcterms:W3CDTF">2023-01-18T07:17:14Z</dcterms:modified>
</cp:coreProperties>
</file>