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39" d="100"/>
          <a:sy n="39" d="100"/>
        </p:scale>
        <p:origin x="1332" y="42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2ABBE9-15E6-4153-BD16-A6F4E56AEA17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19.01.2023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hicago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hicago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hicago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hicago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hicago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xmlns="" id="{A3363022-C969-41E9-8EB2-E4C94908C1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9143771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xmlns="" id="{8D1AD6B3-BE88-4CEB-BA17-790657CC47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942996" y="4267832"/>
            <a:ext cx="3604497" cy="1297115"/>
          </a:xfrm>
        </p:spPr>
        <p:txBody>
          <a:bodyPr vert="horz" lIns="91440" tIns="45720" rIns="91440" bIns="45720" numCol="1" anchor="t" anchorCtr="0" compatLnSpc="1">
            <a:normAutofit/>
          </a:bodyPr>
          <a:lstStyle/>
          <a:p>
            <a:pPr algn="l" eaLnBrk="1" hangingPunct="1">
              <a:buClrTx/>
              <a:buSzTx/>
              <a:buFontTx/>
            </a:pPr>
            <a:r>
              <a:rPr lang="ru-RU" sz="3200" b="1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ahnschrift SemiBold" panose="020B0502040204020203" charset="0"/>
                <a:ea typeface="BM spiral Cap Cyr" pitchFamily="2" charset="-78"/>
                <a:cs typeface="Bahnschrift SemiBold" panose="020B0502040204020203" charset="0"/>
              </a:rPr>
              <a:t>«Деньги. Денежные знаки»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43224" y="3428999"/>
            <a:ext cx="3604268" cy="838831"/>
          </a:xfrm>
        </p:spPr>
        <p:txBody>
          <a:bodyPr vert="horz" lIns="91440" tIns="45720" rIns="91440" bIns="45720" numCol="1" rtlCol="0" anchor="b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17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4" name="Graphic 2053" descr="Деньги">
            <a:extLst>
              <a:ext uri="{FF2B5EF4-FFF2-40B4-BE49-F238E27FC236}">
                <a16:creationId xmlns:a16="http://schemas.microsoft.com/office/drawing/2014/main" xmlns="" id="{FCBFBF69-3F0C-8D95-C9DC-B9FA44345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55352" y="2333040"/>
            <a:ext cx="3106320" cy="310632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2061" name="Group 2060">
            <a:extLst>
              <a:ext uri="{FF2B5EF4-FFF2-40B4-BE49-F238E27FC236}">
                <a16:creationId xmlns:a16="http://schemas.microsoft.com/office/drawing/2014/main" xmlns="" id="{89D1390B-7E13-4B4F-9CB2-391063412E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3189" y="-5977"/>
            <a:ext cx="4679005" cy="6863979"/>
            <a:chOff x="305" y="-5977"/>
            <a:chExt cx="6238675" cy="6863979"/>
          </a:xfrm>
        </p:grpSpPr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xmlns="" id="{9E720206-AA49-4786-A932-A2650DE091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63" name="Freeform: Shape 2062">
              <a:extLst>
                <a:ext uri="{FF2B5EF4-FFF2-40B4-BE49-F238E27FC236}">
                  <a16:creationId xmlns:a16="http://schemas.microsoft.com/office/drawing/2014/main" xmlns="" id="{C72F6EE6-EDE9-45A5-8F6D-02B9B7CB2C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64" name="Freeform: Shape 2063">
              <a:extLst>
                <a:ext uri="{FF2B5EF4-FFF2-40B4-BE49-F238E27FC236}">
                  <a16:creationId xmlns:a16="http://schemas.microsoft.com/office/drawing/2014/main" xmlns="" id="{C093DC50-3BD7-46B1-A300-CD207E152F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81075"/>
            <a:ext cx="7772400" cy="7191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СОВРЕМЕННЫЕ ДЕНЬГИ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650" y="1628775"/>
            <a:ext cx="7772400" cy="1008063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Бумажные купюры выпускаются разного достоинства, на них изображены достопримечательности нашей страны и известные личности.</a:t>
            </a:r>
          </a:p>
        </p:txBody>
      </p:sp>
      <p:pic>
        <p:nvPicPr>
          <p:cNvPr id="11268" name="Picture 12" descr="https://upload.wikimedia.org/wikipedia/commons/thumb/7/70/Banknote_10_rubles_%281997%29_front.jpg/1920px-Banknote_10_rubles_%281997%29_fr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2924175"/>
            <a:ext cx="3097213" cy="1336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14" descr="https://upload.wikimedia.org/wikipedia/commons/9/91/Banknote_50_rubles_%281997%29_fro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4429125"/>
            <a:ext cx="3097213" cy="136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Picture 16" descr="https://upload.wikimedia.org/wikipedia/commons/b/bc/Banknote_100_rubles_%281997%29_fro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363" y="2940050"/>
            <a:ext cx="3033712" cy="1335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Picture 18" descr="https://upload.wikimedia.org/wikipedia/commons/thumb/8/8c/Banknote_500_rubles_%281997%29_front.jpg/1920px-Banknote_500_rubles_%281997%29_fro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363" y="4481513"/>
            <a:ext cx="2908300" cy="1266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0080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СОВРЕМЕННЫЕ ДЕНЬГИ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628775"/>
            <a:ext cx="7772400" cy="1871663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0" i="0" u="none" strike="noStrike" kern="1200" cap="none" spc="0" normalizeH="0" baseline="0" noProof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На бумажных знаках РФ изображены: 10 руб. – мост через Енисей в Красноярске; на 50 руб.- скульптура Ростральной колонны в Петербурге; на 100 руб. – Большой театр в Москве; на 500 руб. – памятник Петру 1 в Архангельске; на 1000 руб. – памятник Ярославу Мудрому в Ярославле; на 5000 руб. – памятник Муравьеву-Амурскому в Хабаровске.</a:t>
            </a:r>
          </a:p>
        </p:txBody>
      </p:sp>
      <p:pic>
        <p:nvPicPr>
          <p:cNvPr id="12292" name="Picture 8" descr="https://upload.wikimedia.org/wikipedia/commons/thumb/d/d9/Banknote_1000_rubles_%281997%29_front.jpg/1920px-Banknote_1000_rubles_%281997%29_fr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3916363"/>
            <a:ext cx="2881312" cy="125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10" descr="https://upload.wikimedia.org/wikipedia/commons/thumb/e/e3/Banknote_5000_rubles_%281997%29_front.jpg/1920px-Banknote_5000_rubles_%281997%29_fro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3916363"/>
            <a:ext cx="2881312" cy="1255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836613"/>
            <a:ext cx="7772400" cy="1362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Предметы, которые нужны людям</a:t>
            </a:r>
          </a:p>
        </p:txBody>
      </p:sp>
      <p:pic>
        <p:nvPicPr>
          <p:cNvPr id="3075" name="Picture 2" descr="Цивилизации и культура &quot; uaisp.ru - Фото катастроф, Фен Шуй, Вселенная, Тусовка знаменитостей, Цивилизации и культура, Философи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2363788"/>
            <a:ext cx="2354262" cy="159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4" descr="Коммунисты предложили снизить цены на хлеб и электроэнергию - Политика - NewsUkra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0" y="2381250"/>
            <a:ext cx="2028825" cy="159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Picture 8" descr="Фотобанк ClipArtBank.ru,продажа лицензионных фотографий в России Русский фотосток,фотоклипарт российский.Купить лицензионные фот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963" y="2346325"/>
            <a:ext cx="2446337" cy="163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Picture 10" descr="Лента записей из дневника блогера Пингвинутый на всю голову. Страница 97 :: BlogRider.ru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150" y="4106863"/>
            <a:ext cx="24384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2" name="Picture 12" descr="Новости &quot; Страница 38 &quot; TechCUBE - Свежие новости мира высоких технологий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8213" y="4081463"/>
            <a:ext cx="2592387" cy="195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362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Как получить то, </a:t>
            </a:r>
            <a:b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</a:b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что хочется?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650" y="2133600"/>
            <a:ext cx="7561263" cy="503238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Можно обменяться или купить за деньги</a:t>
            </a:r>
          </a:p>
        </p:txBody>
      </p:sp>
      <p:pic>
        <p:nvPicPr>
          <p:cNvPr id="27650" name="Picture 2" descr="дети обмениваются игрушками &quot; Мамин Интере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2781300"/>
            <a:ext cx="3810000" cy="2676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4" descr="Как купить автомобиль и &quot;не сесть в галошу&quot; Автосервис Механика г.Киров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113" y="2755900"/>
            <a:ext cx="3317875" cy="2555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1362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Что такое деньги?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650" y="1700213"/>
            <a:ext cx="7561263" cy="720725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Деньги – это то, что используют люди для покупки нужных вещей и предметов. Это то, что они получают за свой труд.</a:t>
            </a:r>
          </a:p>
        </p:txBody>
      </p:sp>
      <p:pic>
        <p:nvPicPr>
          <p:cNvPr id="5124" name="Picture 2" descr="CHEB.net: Работникам культуры в Чувашии в этом году поднимут зарплату за счет объединения организаций и сокращения сотрудников -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650" y="2781300"/>
            <a:ext cx="6381750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836613"/>
            <a:ext cx="7772400" cy="1362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История возникновения денег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2133600"/>
            <a:ext cx="7632700" cy="1008063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Много лет назад бумажных и металлических денег не было. Для получения нужных товаров люди обменивались на то, что ценилось. Вместо денег использовали:</a:t>
            </a:r>
          </a:p>
        </p:txBody>
      </p:sp>
      <p:pic>
        <p:nvPicPr>
          <p:cNvPr id="29698" name="Picture 2" descr="Самогон рисовый Supersadovod - о саде и огороде просто и интересн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3141663"/>
            <a:ext cx="2090738" cy="1338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4" descr="Павлодар Электронный город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888" y="3084513"/>
            <a:ext cx="2028825" cy="135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Picture 6" descr="Почему в морской ракушке слышно как шумят волны?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800" y="3095625"/>
            <a:ext cx="1800225" cy="1350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4" name="Picture 8" descr="Обучение стилиста. Клуб, как стать стилистом.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5638" y="4668838"/>
            <a:ext cx="1616075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6" name="Picture 10" descr="Что подарить девушке на 8 марта - 16 Ноября 2013 - Блог - Интересно в Жизне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9700" y="4613275"/>
            <a:ext cx="1114425" cy="140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8" name="Picture 12" descr="Грецкий орех - Flavour Art - Электронные сигареты и жидкости в Иваново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4975" y="4668838"/>
            <a:ext cx="1717675" cy="1287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936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Деньги НА РУСИ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700213"/>
            <a:ext cx="7772400" cy="1296988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Сначала на Руси использовали заграничные монеты, а потом стали чеканить свои – гривны. Гривну можно было разрубить на несколько частей и получить монеты меньшего достоинства. От слова «рубить» и появилось современное название РУБЛЬ.</a:t>
            </a:r>
          </a:p>
        </p:txBody>
      </p:sp>
      <p:pic>
        <p:nvPicPr>
          <p:cNvPr id="30722" name="Picture 2" descr="Дирхемы Орды.Ханы разные.(до 15.07.12 в 22:00) - Форум Нумизмат.ru - все о нумизматике, монетах и нумизматах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3127375"/>
            <a:ext cx="2678112" cy="263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Picture 4" descr="codexmartialis.com * View topic - Medieval Polish Governm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275" y="2982913"/>
            <a:ext cx="2405063" cy="1460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Picture 6" descr="Коллекции и коллекционеры Лев и солнц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525" y="4443413"/>
            <a:ext cx="2484438" cy="16144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7921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ДЕНЬГИ НА РУСИ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628775"/>
            <a:ext cx="7772400" cy="1500188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Но долгое время основной являлась единицей расчета оставалась копейка – маленькая серебряная монета с изображением всадника с копьем. Отсюда и ее название – КОПЕЙКА.</a:t>
            </a:r>
          </a:p>
        </p:txBody>
      </p:sp>
      <p:pic>
        <p:nvPicPr>
          <p:cNvPr id="8196" name="Picture 2" descr="Форум для : 478 лет назад в денежном обращении появилась копейка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3417888"/>
            <a:ext cx="3527425" cy="256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4" descr="LanZo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425" y="3354388"/>
            <a:ext cx="3498850" cy="2624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7921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БУМАЖНЫЕ ДЕНЬГИ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773238"/>
            <a:ext cx="7772400" cy="1079500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Бумажные банкноты появились значительно позже и понемногу начали вытеснять своих металлических собратьев, так как были дешевле по производству и удобнее в обороте.</a:t>
            </a:r>
          </a:p>
        </p:txBody>
      </p:sp>
      <p:pic>
        <p:nvPicPr>
          <p:cNvPr id="9220" name="Picture 2" descr="5 рублей, 1890, копия, типографское качество / Аукцион 240 /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924175"/>
            <a:ext cx="3371850" cy="207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4" descr="10 рублей, 1918 / Аукцион 136 / БУМАЖНЫЕ ДЕНЬГИ (БОНЫ) * Россия 1917 - 1991 / Код 19573 - Нумизматический аукцион. Покупка, прод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088" y="3716338"/>
            <a:ext cx="3219450" cy="2063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7772400" cy="936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hnschrift SemiBold" panose="020B0502040204020203" charset="0"/>
                <a:ea typeface="+mj-ea"/>
                <a:cs typeface="Bahnschrift SemiBold" panose="020B0502040204020203" charset="0"/>
              </a:rPr>
              <a:t>СОВРЕМЕННЫЕ ДЕНЬГИ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628775"/>
            <a:ext cx="7772400" cy="1079500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SemiBold" panose="020B0502040204020203" charset="0"/>
                <a:ea typeface="+mn-ea"/>
                <a:cs typeface="Bahnschrift SemiBold" panose="020B0502040204020203" charset="0"/>
              </a:rPr>
              <a:t>В современной России люди пользуются как металлическими, так и бумажными деньгами. А называются они, как и много лет назад – КОПЕЙКА и РУБЛЬ.</a:t>
            </a:r>
          </a:p>
        </p:txBody>
      </p:sp>
      <p:pic>
        <p:nvPicPr>
          <p:cNvPr id="10244" name="Picture 6" descr="Ижевчане могут заработать до 100 тысяч рублей на 50-копеечных монетах &quot; Новости Ижевска и Удмуртии, новости России и мира - на 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2938463"/>
            <a:ext cx="1625600" cy="1628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8" descr="2 рубл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75" y="2925763"/>
            <a:ext cx="1346200" cy="134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Picture 10" descr="Фото - ИЩУ МОНЕТЫ 10 рублевые - Dir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5" y="2965450"/>
            <a:ext cx="1576388" cy="1576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Picture 14" descr="1 рубль - это особая монета. Он не так прост, и не так дешев…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4600" y="2965450"/>
            <a:ext cx="1223963" cy="122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8" name="Picture 16" descr="Экспертиза наличных денежных средств, определение платежеспо…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388" y="4843463"/>
            <a:ext cx="784225" cy="78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Picture 18" descr="Факты о России : Факты с фильтрацией по метке монеты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125" y="4748213"/>
            <a:ext cx="1079500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Picture 20" descr="Продам 10 копеек 2003г - 10 000 руб. объявление в Иркутске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3438" y="4759325"/>
            <a:ext cx="1195387" cy="117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1" name="Picture 22" descr="Ищу работу на ЗП не менее 200 р. в час - Страница 4 - Ищу - Автофорум Ростова-на-Дону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2225" y="4532313"/>
            <a:ext cx="1530350" cy="1530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hicago"/>
        <a:ea typeface=""/>
        <a:cs typeface=""/>
      </a:majorFont>
      <a:minorFont>
        <a:latin typeface="Chicag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Bahnschrift SemiBold</vt:lpstr>
      <vt:lpstr>BM spiral Cap Cyr</vt:lpstr>
      <vt:lpstr>Calibri</vt:lpstr>
      <vt:lpstr>Chicago</vt:lpstr>
      <vt:lpstr>Тема Office</vt:lpstr>
      <vt:lpstr>«Деньги. Денежные знаки»</vt:lpstr>
      <vt:lpstr>Предметы, которые нужны людям</vt:lpstr>
      <vt:lpstr>Как получить то,  что хочется?</vt:lpstr>
      <vt:lpstr>Что такое деньги?</vt:lpstr>
      <vt:lpstr>История возникновения денег</vt:lpstr>
      <vt:lpstr>Деньги НА РУСИ</vt:lpstr>
      <vt:lpstr>ДЕНЬГИ НА РУСИ</vt:lpstr>
      <vt:lpstr>БУМАЖНЫЕ ДЕНЬГИ</vt:lpstr>
      <vt:lpstr>СОВРЕМЕННЫЕ ДЕНЬГИ</vt:lpstr>
      <vt:lpstr>СОВРЕМЕННЫЕ ДЕНЬГИ</vt:lpstr>
      <vt:lpstr>СОВРЕМЕННЫЕ ДЕНЬГИ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pc4</cp:lastModifiedBy>
  <cp:revision>26</cp:revision>
  <dcterms:created xsi:type="dcterms:W3CDTF">2014-04-20T13:14:53Z</dcterms:created>
  <dcterms:modified xsi:type="dcterms:W3CDTF">2023-01-19T17:59:24Z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54916E7054C14D9FBE1686F01710AD8F</vt:lpwstr>
  </property>
  <property fmtid="{D5CDD505-2E9C-101B-9397-08002B2CF9AE}" pid="3" name="KSOProductBuildVer">
    <vt:lpwstr>1049-11.2.0.11380</vt:lpwstr>
  </property>
</Properties>
</file>