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8" r:id="rId3"/>
    <p:sldId id="259" r:id="rId4"/>
    <p:sldId id="260" r:id="rId5"/>
    <p:sldId id="261" r:id="rId6"/>
    <p:sldId id="256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5" d="100"/>
          <a:sy n="85" d="100"/>
        </p:scale>
        <p:origin x="5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18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11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2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620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372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654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074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658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10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757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35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86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87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08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14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400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54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9698A8B-0320-46D3-9E66-F63A31FBD027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029D311-7521-4B7E-96A4-B5A7DE81D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98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avatars.mds.yandex.net/get-mpic/5217690/img_id7179646964547518213.jpeg/orig">
            <a:extLst>
              <a:ext uri="{FF2B5EF4-FFF2-40B4-BE49-F238E27FC236}">
                <a16:creationId xmlns:a16="http://schemas.microsoft.com/office/drawing/2014/main" id="{FDB88C55-5FB0-4173-8F22-5E15AF4F7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0"/>
            <a:ext cx="10687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218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chreiber.com.ru/upload/medialibrary/c30/%D1%84%D0%BE.jpg">
            <a:extLst>
              <a:ext uri="{FF2B5EF4-FFF2-40B4-BE49-F238E27FC236}">
                <a16:creationId xmlns:a16="http://schemas.microsoft.com/office/drawing/2014/main" id="{8B30CCC7-29F6-4D65-888C-AF6AE6D30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90563"/>
            <a:ext cx="9753600" cy="547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163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u-stena.ru/upload/iblock/c93/c931320cad6005770f63f358e860d2f7.jpg">
            <a:extLst>
              <a:ext uri="{FF2B5EF4-FFF2-40B4-BE49-F238E27FC236}">
                <a16:creationId xmlns:a16="http://schemas.microsoft.com/office/drawing/2014/main" id="{ECA69325-05D8-4B50-8064-56AB4F3B7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0"/>
            <a:ext cx="11041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18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ладимир владимирович путин.">
            <a:extLst>
              <a:ext uri="{FF2B5EF4-FFF2-40B4-BE49-F238E27FC236}">
                <a16:creationId xmlns:a16="http://schemas.microsoft.com/office/drawing/2014/main" id="{0569B4A9-DFCB-4403-89DB-32D5E0C78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282" y="414985"/>
            <a:ext cx="4128948" cy="6203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407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оссия Флаг Полоски фото флага, полосатый, полосатая обои картинки скачать ...">
            <a:extLst>
              <a:ext uri="{FF2B5EF4-FFF2-40B4-BE49-F238E27FC236}">
                <a16:creationId xmlns:a16="http://schemas.microsoft.com/office/drawing/2014/main" id="{B3C7C6A6-ADE5-45AB-AD6C-182BBEF98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4" y="274917"/>
            <a:ext cx="11878235" cy="7918823"/>
          </a:xfrm>
          <a:prstGeom prst="rect">
            <a:avLst/>
          </a:prstGeom>
          <a:solidFill>
            <a:srgbClr val="C00000"/>
          </a:solidFill>
        </p:spPr>
      </p:pic>
    </p:spTree>
    <p:extLst>
      <p:ext uri="{BB962C8B-B14F-4D97-AF65-F5344CB8AC3E}">
        <p14:creationId xmlns:p14="http://schemas.microsoft.com/office/powerpoint/2010/main" val="233663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Интересные факты о гербе России. ">
            <a:extLst>
              <a:ext uri="{FF2B5EF4-FFF2-40B4-BE49-F238E27FC236}">
                <a16:creationId xmlns:a16="http://schemas.microsoft.com/office/drawing/2014/main" id="{95394B37-DB3A-4189-8EBF-3CDF5C077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225" y="652182"/>
            <a:ext cx="7740380" cy="555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502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pic.rutubelist.ru/video/15/8d/158d4199defa136e1a3fcc7c19ac07fd.jpg">
            <a:extLst>
              <a:ext uri="{FF2B5EF4-FFF2-40B4-BE49-F238E27FC236}">
                <a16:creationId xmlns:a16="http://schemas.microsoft.com/office/drawing/2014/main" id="{59C2638A-EA3D-411F-8C39-48E24BC1D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06" y="53053"/>
            <a:ext cx="10632141" cy="7081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116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www.ridus.ru/images/2015/3/2/274336/hd_25e37db884.jpg">
            <a:extLst>
              <a:ext uri="{FF2B5EF4-FFF2-40B4-BE49-F238E27FC236}">
                <a16:creationId xmlns:a16="http://schemas.microsoft.com/office/drawing/2014/main" id="{32D2DE48-FF26-444E-989C-2ADF4B112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11" y="71717"/>
            <a:ext cx="10972147" cy="731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28039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1583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Kindergarten</dc:creator>
  <cp:lastModifiedBy>Kindergarten</cp:lastModifiedBy>
  <cp:revision>6</cp:revision>
  <dcterms:created xsi:type="dcterms:W3CDTF">2022-11-17T04:40:39Z</dcterms:created>
  <dcterms:modified xsi:type="dcterms:W3CDTF">2022-11-18T07:04:18Z</dcterms:modified>
</cp:coreProperties>
</file>