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71" r:id="rId3"/>
    <p:sldId id="260" r:id="rId4"/>
    <p:sldId id="261" r:id="rId5"/>
    <p:sldId id="262" r:id="rId6"/>
    <p:sldId id="272" r:id="rId7"/>
    <p:sldId id="263" r:id="rId8"/>
    <p:sldId id="277" r:id="rId9"/>
    <p:sldId id="273" r:id="rId10"/>
    <p:sldId id="274" r:id="rId11"/>
    <p:sldId id="275" r:id="rId12"/>
    <p:sldId id="264" r:id="rId13"/>
    <p:sldId id="265" r:id="rId14"/>
    <p:sldId id="266" r:id="rId15"/>
    <p:sldId id="276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4CA7C-469A-4C9B-A050-88B962C2E2C6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5A747-B2F2-4237-AE32-1BE5B9D33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80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5A747-B2F2-4237-AE32-1BE5B9D33A2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ADE9-7BCE-47D8-88A1-DCEEA9DA022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F016-4370-442E-9BF9-442DFDF73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ADE9-7BCE-47D8-88A1-DCEEA9DA022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F016-4370-442E-9BF9-442DFDF73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ADE9-7BCE-47D8-88A1-DCEEA9DA022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F016-4370-442E-9BF9-442DFDF73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ADE9-7BCE-47D8-88A1-DCEEA9DA022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F016-4370-442E-9BF9-442DFDF73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ADE9-7BCE-47D8-88A1-DCEEA9DA022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F016-4370-442E-9BF9-442DFDF73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ADE9-7BCE-47D8-88A1-DCEEA9DA022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F016-4370-442E-9BF9-442DFDF73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ADE9-7BCE-47D8-88A1-DCEEA9DA022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F016-4370-442E-9BF9-442DFDF73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ADE9-7BCE-47D8-88A1-DCEEA9DA022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F016-4370-442E-9BF9-442DFDF73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ADE9-7BCE-47D8-88A1-DCEEA9DA022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F016-4370-442E-9BF9-442DFDF73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ADE9-7BCE-47D8-88A1-DCEEA9DA022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F016-4370-442E-9BF9-442DFDF73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ADE9-7BCE-47D8-88A1-DCEEA9DA022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F016-4370-442E-9BF9-442DFDF73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6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9ADE9-7BCE-47D8-88A1-DCEEA9DA022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3F016-4370-442E-9BF9-442DFDF73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52450" y="1988840"/>
            <a:ext cx="8591550" cy="800100"/>
          </a:xfrm>
        </p:spPr>
        <p:txBody>
          <a:bodyPr/>
          <a:lstStyle/>
          <a:p>
            <a:r>
              <a:rPr lang="ru-RU" dirty="0" smtClean="0"/>
              <a:t>Мир, в котором мы живем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987824" y="4437112"/>
            <a:ext cx="6048672" cy="3821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Презентацию подготовила: учитель географии и английского языка </a:t>
            </a:r>
            <a:r>
              <a:rPr lang="ru-RU" dirty="0" err="1" smtClean="0"/>
              <a:t>Дельвер</a:t>
            </a:r>
            <a:r>
              <a:rPr lang="ru-RU" dirty="0" smtClean="0"/>
              <a:t> К.Ю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           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64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512511" cy="1584176"/>
          </a:xfrm>
        </p:spPr>
        <p:txBody>
          <a:bodyPr/>
          <a:lstStyle/>
          <a:p>
            <a:pPr algn="ctr"/>
            <a:r>
              <a:rPr lang="ru-RU" dirty="0" smtClean="0"/>
              <a:t>Взаимосвязь живой и неживой природы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1354"/>
            <a:ext cx="4175776" cy="3582919"/>
          </a:xfrm>
          <a:prstGeom prst="rect">
            <a:avLst/>
          </a:prstGeom>
        </p:spPr>
      </p:pic>
      <p:pic>
        <p:nvPicPr>
          <p:cNvPr id="13" name="Объект 12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214554"/>
            <a:ext cx="4427984" cy="341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80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512168"/>
          </a:xfrm>
        </p:spPr>
        <p:txBody>
          <a:bodyPr/>
          <a:lstStyle/>
          <a:p>
            <a:pPr algn="ctr"/>
            <a:r>
              <a:rPr lang="ru-RU" dirty="0" smtClean="0"/>
              <a:t>Взаимосвязь живой и неживой природы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703740"/>
            <a:ext cx="4319215" cy="444917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889" y="1714488"/>
            <a:ext cx="4366401" cy="442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42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Явления природы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1142984"/>
            <a:ext cx="8690673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Процессы, происходящие в природе и изменяющие её, называют </a:t>
            </a:r>
            <a:r>
              <a:rPr lang="ru-RU" sz="2400" b="1" u="sng" dirty="0" smtClean="0"/>
              <a:t>явлениями природы.</a:t>
            </a:r>
            <a:endParaRPr lang="ru-RU" sz="2400" b="1" u="sng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071678"/>
            <a:ext cx="2479996" cy="1840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4071942"/>
            <a:ext cx="2747612" cy="181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2071678"/>
            <a:ext cx="2770423" cy="1839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4071942"/>
            <a:ext cx="2908242" cy="181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322" y="2000240"/>
            <a:ext cx="2943299" cy="1839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346" y="3781206"/>
            <a:ext cx="1742576" cy="1270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22070" y="4426203"/>
            <a:ext cx="1559380" cy="1172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190777" y="5802787"/>
            <a:ext cx="8690673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Разделите явления, представленные на фотографиях на 2 группы.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933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67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Явления природы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7" y="1163803"/>
            <a:ext cx="2479996" cy="1840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147" y="1167192"/>
            <a:ext cx="2747612" cy="181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471" y="3706580"/>
            <a:ext cx="2770423" cy="1839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7" y="3706580"/>
            <a:ext cx="2908242" cy="181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8151" y="1163802"/>
            <a:ext cx="2943299" cy="1839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346" y="3706580"/>
            <a:ext cx="1742576" cy="1270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22070" y="4351577"/>
            <a:ext cx="1559380" cy="1172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90777" y="670783"/>
            <a:ext cx="869067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1 группа: явления </a:t>
            </a:r>
            <a:r>
              <a:rPr lang="ru-RU" b="1" u="sng" dirty="0" smtClean="0"/>
              <a:t>физические</a:t>
            </a:r>
            <a:r>
              <a:rPr lang="ru-RU" dirty="0" smtClean="0"/>
              <a:t>, происходят в неживой природе.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90776" y="3215776"/>
            <a:ext cx="869067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2 группа: явления </a:t>
            </a:r>
            <a:r>
              <a:rPr lang="ru-RU" b="1" u="sng" dirty="0" smtClean="0"/>
              <a:t>биологические</a:t>
            </a:r>
            <a:r>
              <a:rPr lang="ru-RU" dirty="0" smtClean="0"/>
              <a:t>, происходят в живой природе.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90776" y="5748950"/>
            <a:ext cx="869067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Какие еще явления природы вам приходилось наблюдать?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90776" y="2755682"/>
            <a:ext cx="2479997" cy="3683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Молния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857147" y="2753184"/>
            <a:ext cx="2747612" cy="3683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Метель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938151" y="2753184"/>
            <a:ext cx="2933986" cy="3683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Туман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90775" y="5297841"/>
            <a:ext cx="2908244" cy="3683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Листопад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250471" y="5291671"/>
            <a:ext cx="2770423" cy="3683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Цветение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172346" y="5270838"/>
            <a:ext cx="2699791" cy="3683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Линька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76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Человек на Земле</a:t>
            </a:r>
            <a:endParaRPr lang="ru-RU" dirty="0"/>
          </a:p>
        </p:txBody>
      </p:sp>
      <p:pic>
        <p:nvPicPr>
          <p:cNvPr id="9" name="Picture 2" descr="http://www.syl.ru/misc/i/ai/75439/1027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61" y="1172966"/>
            <a:ext cx="3074175" cy="2040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69042" y="1172966"/>
            <a:ext cx="2577011" cy="2040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60" y="3366893"/>
            <a:ext cx="3074175" cy="2305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56959" y="1172966"/>
            <a:ext cx="3063264" cy="2040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9042" y="3366893"/>
            <a:ext cx="3074176" cy="2305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54126" y="3366893"/>
            <a:ext cx="2551646" cy="230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034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Может ли неживое стать живым? А живое умереть, стать неживым?</a:t>
            </a:r>
          </a:p>
          <a:p>
            <a:r>
              <a:rPr lang="ru-RU" dirty="0" smtClean="0"/>
              <a:t>Как связаны между собой мир живой и неживой природы?</a:t>
            </a:r>
          </a:p>
          <a:p>
            <a:r>
              <a:rPr lang="ru-RU" dirty="0" smtClean="0"/>
              <a:t>Могут ли живые существа обойтись без неживых?</a:t>
            </a:r>
          </a:p>
          <a:p>
            <a:r>
              <a:rPr lang="ru-RU" dirty="0" smtClean="0"/>
              <a:t>Что такое явления природы?</a:t>
            </a:r>
          </a:p>
          <a:p>
            <a:r>
              <a:rPr lang="ru-RU" dirty="0" smtClean="0"/>
              <a:t>Как человек влияет на изменение облика Земли?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900" y="1600200"/>
            <a:ext cx="8699500" cy="4525963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None/>
            </a:pPr>
            <a:r>
              <a:rPr lang="ru-RU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Читаем §1</a:t>
            </a:r>
            <a:r>
              <a:rPr lang="ru-RU" smtClean="0"/>
              <a:t>, вопросы устно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Знать определение понятия «явления природы», «живая и неживая природа», «физические и биологические явления»</a:t>
            </a:r>
          </a:p>
          <a:p>
            <a:pPr marL="514350" indent="-514350" algn="just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0392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узнали на уроке?</a:t>
            </a:r>
          </a:p>
          <a:p>
            <a:r>
              <a:rPr lang="ru-RU" dirty="0" smtClean="0"/>
              <a:t>Чему научились?</a:t>
            </a:r>
          </a:p>
          <a:p>
            <a:r>
              <a:rPr lang="ru-RU" dirty="0" smtClean="0"/>
              <a:t>В чем испытали затруднения?</a:t>
            </a:r>
            <a:endParaRPr lang="ru-RU" smtClean="0"/>
          </a:p>
          <a:p>
            <a:pPr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38408" y="2132856"/>
            <a:ext cx="3346704" cy="63976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ЖИВАЯ</a:t>
            </a:r>
          </a:p>
          <a:p>
            <a:r>
              <a:rPr lang="ru-RU" dirty="0" smtClean="0"/>
              <a:t>(Объекты)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2289" y="3068960"/>
            <a:ext cx="4424569" cy="2952518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5412644" y="2204864"/>
            <a:ext cx="3346704" cy="63976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НЕЖИВАЯ</a:t>
            </a:r>
          </a:p>
          <a:p>
            <a:r>
              <a:rPr lang="ru-RU" dirty="0" smtClean="0"/>
              <a:t>(явления)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068960"/>
            <a:ext cx="4537781" cy="292928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1768" y="269776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ПРИРОДА</a:t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364088" y="1268760"/>
            <a:ext cx="151216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2411760" y="1268760"/>
            <a:ext cx="158417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39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Природа: живая и неживая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047" y="1137341"/>
            <a:ext cx="4489953" cy="4874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572000" y="1276539"/>
            <a:ext cx="4309450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Земля – уникальная планета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05331" y="2149137"/>
            <a:ext cx="2851842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Почему?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275010"/>
            <a:ext cx="430945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Земля – единственная планета, на которой ученым удалось обнаружить жизнь.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001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7" y="140015"/>
            <a:ext cx="2955956" cy="2216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6029" y="140016"/>
            <a:ext cx="3316222" cy="2213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8" y="2467872"/>
            <a:ext cx="2958382" cy="1850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622" y="140015"/>
            <a:ext cx="2246926" cy="2216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51" y="4429393"/>
            <a:ext cx="2342875" cy="1757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7" y="4429394"/>
            <a:ext cx="2342873" cy="1757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2537" y="2467872"/>
            <a:ext cx="2961011" cy="1850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8245" y="2467872"/>
            <a:ext cx="2467509" cy="1850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7244" y="4429393"/>
            <a:ext cx="2815293" cy="1757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464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Общие черты живых организмов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262550" y="1195057"/>
            <a:ext cx="4128380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Каждый живой организм: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80657" y="2087075"/>
            <a:ext cx="4110273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Питается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0657" y="2728362"/>
            <a:ext cx="4110273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Растёт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80657" y="3369649"/>
            <a:ext cx="4110273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Дышит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80657" y="4010936"/>
            <a:ext cx="4110273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Размножается, умирает</a:t>
            </a:r>
            <a:endParaRPr lang="ru-RU" sz="2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1214422"/>
            <a:ext cx="2562130" cy="174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1870" y="3000372"/>
            <a:ext cx="2562130" cy="181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704" y="4652223"/>
            <a:ext cx="2824682" cy="1878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4857760"/>
            <a:ext cx="2819712" cy="1878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834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6512511" cy="1584176"/>
          </a:xfrm>
        </p:spPr>
        <p:txBody>
          <a:bodyPr/>
          <a:lstStyle/>
          <a:p>
            <a:r>
              <a:rPr lang="ru-RU" dirty="0" smtClean="0"/>
              <a:t>Признаки неживой природы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87624" y="2780928"/>
            <a:ext cx="6400800" cy="347472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103120" lvl="7" indent="0">
              <a:buNone/>
            </a:pPr>
            <a:r>
              <a:rPr lang="ru-RU" sz="4000" dirty="0"/>
              <a:t>Не дышат, </a:t>
            </a:r>
            <a:endParaRPr lang="ru-RU" sz="4000" dirty="0" smtClean="0"/>
          </a:p>
          <a:p>
            <a:pPr marL="2103120" lvl="7" indent="0">
              <a:buNone/>
            </a:pPr>
            <a:r>
              <a:rPr lang="ru-RU" sz="4000" dirty="0" smtClean="0"/>
              <a:t>не </a:t>
            </a:r>
            <a:r>
              <a:rPr lang="ru-RU" sz="4000" dirty="0"/>
              <a:t>питаются, </a:t>
            </a:r>
            <a:endParaRPr lang="ru-RU" sz="4000" dirty="0" smtClean="0"/>
          </a:p>
          <a:p>
            <a:pPr marL="2103120" lvl="7" indent="0">
              <a:buNone/>
            </a:pPr>
            <a:r>
              <a:rPr lang="ru-RU" sz="4000" dirty="0" smtClean="0"/>
              <a:t>не </a:t>
            </a:r>
            <a:r>
              <a:rPr lang="ru-RU" sz="4000" dirty="0"/>
              <a:t>растут, </a:t>
            </a:r>
            <a:endParaRPr lang="ru-RU" sz="4000" dirty="0" smtClean="0"/>
          </a:p>
          <a:p>
            <a:pPr marL="2103120" lvl="7" indent="0">
              <a:buNone/>
            </a:pPr>
            <a:r>
              <a:rPr lang="ru-RU" sz="4000" dirty="0" smtClean="0"/>
              <a:t>не </a:t>
            </a:r>
            <a:r>
              <a:rPr lang="ru-RU" sz="4000" dirty="0"/>
              <a:t>размножаются, не умирают</a:t>
            </a:r>
          </a:p>
          <a:p>
            <a:pPr marL="2103120" lvl="7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6672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059255"/>
          </a:xfrm>
        </p:spPr>
        <p:txBody>
          <a:bodyPr/>
          <a:lstStyle/>
          <a:p>
            <a:r>
              <a:rPr lang="ru-RU" sz="4000" dirty="0" smtClean="0"/>
              <a:t>Дополните схему и приведите примеры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137025" y="1059254"/>
            <a:ext cx="2869949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Природа</a:t>
            </a:r>
            <a:endParaRPr lang="ru-RU" sz="2400" dirty="0"/>
          </a:p>
        </p:txBody>
      </p:sp>
      <p:cxnSp>
        <p:nvCxnSpPr>
          <p:cNvPr id="10" name="Прямая со стрелкой 9"/>
          <p:cNvCxnSpPr>
            <a:stCxn id="8" idx="2"/>
            <a:endCxn id="16" idx="0"/>
          </p:cNvCxnSpPr>
          <p:nvPr/>
        </p:nvCxnSpPr>
        <p:spPr>
          <a:xfrm flipH="1">
            <a:off x="2014723" y="1520919"/>
            <a:ext cx="2557277" cy="3078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8" idx="2"/>
            <a:endCxn id="17" idx="0"/>
          </p:cNvCxnSpPr>
          <p:nvPr/>
        </p:nvCxnSpPr>
        <p:spPr>
          <a:xfrm>
            <a:off x="4572000" y="1520919"/>
            <a:ext cx="2497074" cy="3078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0777" y="1828799"/>
            <a:ext cx="3647892" cy="254236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______________________ природа: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______________________________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______________________________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______________________________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______________________________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______________________________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245128" y="1828799"/>
            <a:ext cx="3647892" cy="254236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______________________ природа: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______________________________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______________________________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______________________________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______________________________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______________________________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90777" y="4626321"/>
            <a:ext cx="8702243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В тексте параграфа найдите ответ на вопрос: как связаны объекты живой и неживой природы.</a:t>
            </a:r>
            <a:endParaRPr lang="ru-RU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1" y="4540019"/>
            <a:ext cx="9144000" cy="10156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Объекты неживой природы являются средой обитания живых организмов. Они изменяют и дополняют друг друга. И вместе создают уникальную, разнообразную и неповторимую по красоте природу Земли.</a:t>
            </a:r>
            <a:endParaRPr lang="ru-RU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1031700" y="191933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Живая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17653" y="1889190"/>
            <a:ext cx="1107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Неживая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26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525963"/>
          </a:xfrm>
        </p:spPr>
        <p:txBody>
          <a:bodyPr/>
          <a:lstStyle/>
          <a:p>
            <a:r>
              <a:rPr lang="ru-RU" dirty="0" smtClean="0"/>
              <a:t>Какие примеры взаимосвязи </a:t>
            </a:r>
            <a:r>
              <a:rPr lang="ru-RU" dirty="0"/>
              <a:t>живой и неживой </a:t>
            </a:r>
            <a:r>
              <a:rPr lang="ru-RU" dirty="0" smtClean="0"/>
              <a:t>природы мы можем назвать?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980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512511" cy="1656184"/>
          </a:xfrm>
        </p:spPr>
        <p:txBody>
          <a:bodyPr/>
          <a:lstStyle/>
          <a:p>
            <a:pPr algn="ctr"/>
            <a:r>
              <a:rPr lang="ru-RU" dirty="0" smtClean="0"/>
              <a:t>Взаимосвязь живой и неживой природы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908136"/>
            <a:ext cx="4175206" cy="4034285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950632"/>
            <a:ext cx="4141124" cy="395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34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333</Words>
  <Application>Microsoft Office PowerPoint</Application>
  <PresentationFormat>Экран (4:3)</PresentationFormat>
  <Paragraphs>74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Мир, в котором мы живем</vt:lpstr>
      <vt:lpstr>    ПРИРОДА </vt:lpstr>
      <vt:lpstr>Природа: живая и неживая</vt:lpstr>
      <vt:lpstr>Презентация PowerPoint</vt:lpstr>
      <vt:lpstr>Общие черты живых организмов</vt:lpstr>
      <vt:lpstr>Признаки неживой природы</vt:lpstr>
      <vt:lpstr>Дополните схему и приведите примеры</vt:lpstr>
      <vt:lpstr>Презентация PowerPoint</vt:lpstr>
      <vt:lpstr>Взаимосвязь живой и неживой природы</vt:lpstr>
      <vt:lpstr>Взаимосвязь живой и неживой природы</vt:lpstr>
      <vt:lpstr>Взаимосвязь живой и неживой природы</vt:lpstr>
      <vt:lpstr>Явления природы</vt:lpstr>
      <vt:lpstr>Явления природы</vt:lpstr>
      <vt:lpstr>Человек на Земле</vt:lpstr>
      <vt:lpstr>Вопросы:</vt:lpstr>
      <vt:lpstr>Домашнее задание</vt:lpstr>
      <vt:lpstr>рефлексия</vt:lpstr>
    </vt:vector>
  </TitlesOfParts>
  <Company>Школа №78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Мир, в котором мы живем</dc:title>
  <dc:creator>Ксения Юрьевна</dc:creator>
  <cp:lastModifiedBy>ЕГЭ</cp:lastModifiedBy>
  <cp:revision>17</cp:revision>
  <dcterms:created xsi:type="dcterms:W3CDTF">2015-11-13T17:36:06Z</dcterms:created>
  <dcterms:modified xsi:type="dcterms:W3CDTF">2023-01-19T11:50:31Z</dcterms:modified>
</cp:coreProperties>
</file>