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17.01.2023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17.01.2023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17.01.2023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17.01.2023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17.01.2023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17.01.2023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17.01.2023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17.01.2023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Правила безопасного поведения во время летних каникул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https://im0-tub-ru.yandex.net/i?id=9baefffcc1217945125223b28575c28b-l&amp;n=1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4414" y="1785926"/>
            <a:ext cx="6858000" cy="4572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714356"/>
            <a:ext cx="835824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Если на пляже установлена специальная табличка «купаться запрещено», игнорировать ее категорически нельзя. В некоторых случаях подобную табличку заменяет флаг определенного цвета, например, красного.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2530" name="Picture 2" descr="https://im0-tub-ru.yandex.net/i?id=b9e5e2ad70e12626f8d7a0fe25281680&amp;n=33&amp;h=215&amp;w=28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85852" y="3286124"/>
            <a:ext cx="2733675" cy="2047876"/>
          </a:xfrm>
          <a:prstGeom prst="rect">
            <a:avLst/>
          </a:prstGeom>
          <a:noFill/>
        </p:spPr>
      </p:pic>
      <p:pic>
        <p:nvPicPr>
          <p:cNvPr id="22532" name="Picture 4" descr="http://1digest.ru/wp-content/uploads/2015/05/kupatsja-zapreshheno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57818" y="3357562"/>
            <a:ext cx="2905140" cy="200247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00034" y="500042"/>
            <a:ext cx="814393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Нельзя плавать, купаться и просто входить в воду при наличии любых признаков заболевания, например, повышенной температуре тела, интенсивной боли или приступах тошноты.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3554" name="Picture 2" descr="http://www.38gp.by/images/im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00166" y="2214554"/>
            <a:ext cx="6096000" cy="42291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https://im0-tub-ru.yandex.net/i?id=13d910e539e6c39cf76468f2e684097a&amp;n=33&amp;h=215&amp;w=28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659" y="0"/>
            <a:ext cx="9131341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" y="285728"/>
            <a:ext cx="9144000" cy="258532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Правила поведения на дорогах</a:t>
            </a:r>
          </a:p>
          <a:p>
            <a:pPr algn="ctr"/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14348" y="642918"/>
            <a:ext cx="445833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Ходите только по тротуару!</a:t>
            </a:r>
            <a:r>
              <a:rPr lang="ru-RU" dirty="0" smtClean="0"/>
              <a:t> </a:t>
            </a:r>
            <a:endParaRPr lang="ru-RU" dirty="0"/>
          </a:p>
        </p:txBody>
      </p:sp>
      <p:pic>
        <p:nvPicPr>
          <p:cNvPr id="25602" name="Picture 2" descr="https://im0-tub-ru.yandex.net/i?id=8e60839e2079e58122e1ca102cb7b58e&amp;n=33&amp;h=215&amp;w=28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28" y="1571612"/>
            <a:ext cx="6241354" cy="467558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8596" y="285728"/>
            <a:ext cx="7929618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Переходите улицу в местах, обозначенных разметкой или знаками «пешеходный переход», а где их нет – на перекрестках по линии тротуаров.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6626" name="Picture 2" descr="https://im0-tub-ru.yandex.net/i?id=0812d88b01add0226cfdb9143549ab10-l&amp;n=1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71670" y="2571744"/>
            <a:ext cx="4876800" cy="3657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7158" y="357166"/>
            <a:ext cx="778674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Стоящий на остановке автобус или троллейбус обходите только в разрешенных для перехода         местах, соблюдайте при этом осторожность. Обходить этот транспорт спереди или сзади опасно! 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7650" name="Picture 2" descr="http://4.bp.blogspot.com/-UbXhQ_LuhDw/VmXjOGITD5I/AAAAAAAAAOc/23w3Q89vfM4/s1600/avtobus_na_ostanovk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28794" y="2500306"/>
            <a:ext cx="5143500" cy="30099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7158" y="642918"/>
            <a:ext cx="800105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Не цепляйтесь за проходящие автомобили, не катайтесь на сцепном устройстве трамвая – это опасно для жизни! 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8674" name="Picture 2" descr="http://biblo-ok.ru/referat-ok/images/image-58acb8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08" y="2571744"/>
            <a:ext cx="4572000" cy="3143250"/>
          </a:xfrm>
          <a:prstGeom prst="rect">
            <a:avLst/>
          </a:prstGeom>
          <a:noFill/>
        </p:spPr>
      </p:pic>
      <p:cxnSp>
        <p:nvCxnSpPr>
          <p:cNvPr id="4" name="Прямая соединительная линия 3"/>
          <p:cNvCxnSpPr/>
          <p:nvPr/>
        </p:nvCxnSpPr>
        <p:spPr>
          <a:xfrm>
            <a:off x="1571604" y="2428868"/>
            <a:ext cx="6072230" cy="3929090"/>
          </a:xfrm>
          <a:prstGeom prst="line">
            <a:avLst/>
          </a:prstGeom>
          <a:ln w="7620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5" name="Прямая соединительная линия 4"/>
          <p:cNvCxnSpPr/>
          <p:nvPr/>
        </p:nvCxnSpPr>
        <p:spPr>
          <a:xfrm flipV="1">
            <a:off x="1428728" y="2428868"/>
            <a:ext cx="6286544" cy="3929090"/>
          </a:xfrm>
          <a:prstGeom prst="line">
            <a:avLst/>
          </a:prstGeom>
          <a:ln w="7620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8596" y="357166"/>
            <a:ext cx="842968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При приближении транспортных средств с включенным проблесковым маячком синего цвета или маячками синего и красного цветов и специальным звуковым сигналом не начинайте переходить улицу, а если находитесь на дороге, уступите дорогу этим транспортным средствам и незамедлительно освободите проезжую часть. 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9698" name="Picture 2" descr="https://im0-tub-ru.yandex.net/i?id=8f1bc335cd862df76b1cf016807994a7&amp;n=33&amp;h=215&amp;w=43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85918" y="3286124"/>
            <a:ext cx="5429285" cy="271464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1"/>
          <p:cNvSpPr>
            <a:spLocks noChangeArrowheads="1"/>
          </p:cNvSpPr>
          <p:nvPr/>
        </p:nvSpPr>
        <p:spPr bwMode="auto">
          <a:xfrm>
            <a:off x="0" y="357166"/>
            <a:ext cx="9144000" cy="892552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cs typeface="Times New Roman" pitchFamily="18" charset="0"/>
              </a:rPr>
              <a:t> НУЖНО 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cs typeface="Times New Roman" pitchFamily="18" charset="0"/>
              </a:rPr>
              <a:t>СЛАЗИТЬ 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cs typeface="Times New Roman" pitchFamily="18" charset="0"/>
              </a:rPr>
              <a:t> 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cs typeface="Times New Roman" pitchFamily="18" charset="0"/>
              </a:rPr>
              <a:t>С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cs typeface="Times New Roman" pitchFamily="18" charset="0"/>
              </a:rPr>
              <a:t> 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cs typeface="Times New Roman" pitchFamily="18" charset="0"/>
              </a:rPr>
              <a:t>ВЕЛОСИПЕДА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cs typeface="Times New Roman" pitchFamily="18" charset="0"/>
              </a:rPr>
              <a:t> НА ЛЮБОМ</a:t>
            </a:r>
            <a:r>
              <a:rPr kumimoji="0" lang="ru-RU" sz="2000" b="0" i="0" u="none" strike="noStrike" cap="none" normalizeH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cs typeface="Times New Roman" pitchFamily="18" charset="0"/>
              </a:rPr>
              <a:t>ПЕШЕХОДНОМ 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cs typeface="Times New Roman" pitchFamily="18" charset="0"/>
              </a:rPr>
              <a:t>ПЕРЕХОДЕ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cs typeface="Times New Roman" pitchFamily="18" charset="0"/>
              </a:rPr>
              <a:t>.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endParaRPr kumimoji="0" lang="ru-RU" sz="4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23" name="Picture 3" descr="http://www.shkola-abc.kz/downloads/kak-bezopasno-ezdit-na-velosipede_24_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85852" y="1500174"/>
            <a:ext cx="6438900" cy="48482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Правила поведения на ж/д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440378"/>
          </a:xfrm>
        </p:spPr>
        <p:txBody>
          <a:bodyPr>
            <a:norm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Его не вычерпать ложкой,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И не засыпать песком,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На нём не сделать дорожки,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Чтобы пройти пешком.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Оно бескрайнее, синее,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И ветры его стерегут,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А корабли красивые,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По водной глади идут.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http://slidesharo.com/u/storage/ppt_2155/b3be-1384841110-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2560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Детям до 16 лет нельзя </a:t>
            </a:r>
            <a:r>
              <a:rPr lang="ru-RU" b="1" dirty="0" smtClean="0"/>
              <a:t>находиться</a:t>
            </a:r>
            <a:r>
              <a:rPr lang="ru-RU" dirty="0" smtClean="0"/>
              <a:t> </a:t>
            </a:r>
            <a:r>
              <a:rPr lang="ru-RU" b="1" dirty="0" smtClean="0"/>
              <a:t>на</a:t>
            </a:r>
            <a:r>
              <a:rPr lang="ru-RU" dirty="0" smtClean="0"/>
              <a:t> </a:t>
            </a:r>
            <a:r>
              <a:rPr lang="ru-RU" b="1" dirty="0" smtClean="0"/>
              <a:t>улице</a:t>
            </a:r>
            <a:r>
              <a:rPr lang="ru-RU" dirty="0" smtClean="0"/>
              <a:t> с </a:t>
            </a:r>
            <a:r>
              <a:rPr lang="ru-RU" b="1" dirty="0" smtClean="0"/>
              <a:t>22</a:t>
            </a:r>
            <a:r>
              <a:rPr lang="ru-RU" dirty="0" smtClean="0"/>
              <a:t>:</a:t>
            </a:r>
            <a:r>
              <a:rPr lang="ru-RU" b="1" dirty="0" smtClean="0"/>
              <a:t>00</a:t>
            </a:r>
            <a:r>
              <a:rPr lang="ru-RU" dirty="0" smtClean="0"/>
              <a:t> до 6:00.</a:t>
            </a:r>
            <a:endParaRPr lang="ru-RU" dirty="0"/>
          </a:p>
        </p:txBody>
      </p:sp>
      <p:pic>
        <p:nvPicPr>
          <p:cNvPr id="33794" name="Picture 2" descr="https://im0-tub-ru.yandex.net/i?id=91b603c6cbe3e319121cb9444e7d9ff6&amp;n=1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5984" y="2285992"/>
            <a:ext cx="4195845" cy="426244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 descr="https://im0-tub-ru.yandex.net/i?id=4943adf35f0f6feb4e39d09f90c9247f&amp;n=33&amp;h=215&amp;w=21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://ecstepup.ru/images/igallery/original/121-bjudzhetnyj-otdyh-na-mor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264319"/>
            <a:ext cx="9144000" cy="7122319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0" y="0"/>
            <a:ext cx="867564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  <a:effectLst/>
              </a:rPr>
              <a:t>Правила поведения на воде</a:t>
            </a:r>
            <a:endParaRPr lang="ru-RU" sz="5400" b="1" cap="none" spc="0" dirty="0">
              <a:ln>
                <a:solidFill>
                  <a:srgbClr val="FF0000"/>
                </a:solidFill>
              </a:ln>
              <a:solidFill>
                <a:srgbClr val="FF0000"/>
              </a:solidFill>
              <a:effectLst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285728"/>
            <a:ext cx="864396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Купаться и даже просто заходить в воду можно только в сопровождении и под присмотром взрослых. Плавать в незнакомом водоеме, особенно в отсутствии знакомых взрослых людей, категорически запрещено!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6386" name="Picture 2" descr="https://im0-tub-ru.yandex.net/i?id=82cd07a97b3de8a0132abdeeae073ce3-l&amp;n=1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13325" y="2428868"/>
            <a:ext cx="6049671" cy="402908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7158" y="357166"/>
            <a:ext cx="8429684" cy="18466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Нельзя играть и баловаться, захватывать других детей и изображать утопленников, находясь на поверхности воды. Более того, запрещается играть даже на берегу в том случае, если оттуда можно упасть в воду.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17410" name="AutoShape 2" descr="http://www.etrustfunds.ru/photos/59125ee2f0eda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7412" name="AutoShape 4" descr="http://www.etrustfunds.ru/photos/59125ee2f0eda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7414" name="AutoShape 6" descr="http://www.etrustfunds.ru/photos/59125ee2f0eda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7416" name="Picture 8" descr="https://im0-tub-ru.yandex.net/i?id=7c77b07075a60f08b5a8492bbd2ebf5e-l&amp;n=1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3714752"/>
            <a:ext cx="4477491" cy="2843207"/>
          </a:xfrm>
          <a:prstGeom prst="rect">
            <a:avLst/>
          </a:prstGeom>
          <a:noFill/>
        </p:spPr>
      </p:pic>
      <p:sp>
        <p:nvSpPr>
          <p:cNvPr id="17418" name="AutoShape 10" descr="http://www.etrustfunds.ru/photos/59125ee2f0eda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7420" name="Picture 12" descr="https://im0-tub-ru.yandex.net/i?id=cd016f90fdce935e865d2fdc5ec35fe9&amp;n=33&amp;h=215&amp;w=31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19757" y="2214554"/>
            <a:ext cx="3605125" cy="2500330"/>
          </a:xfrm>
          <a:prstGeom prst="rect">
            <a:avLst/>
          </a:prstGeom>
          <a:noFill/>
        </p:spPr>
      </p:pic>
      <p:cxnSp>
        <p:nvCxnSpPr>
          <p:cNvPr id="10" name="Прямая соединительная линия 9"/>
          <p:cNvCxnSpPr/>
          <p:nvPr/>
        </p:nvCxnSpPr>
        <p:spPr>
          <a:xfrm>
            <a:off x="285720" y="3643314"/>
            <a:ext cx="4572032" cy="3214686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4857752" y="2143116"/>
            <a:ext cx="3571900" cy="2786082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rot="10800000" flipV="1">
            <a:off x="4929190" y="2143116"/>
            <a:ext cx="3714776" cy="2643206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 rot="10800000" flipV="1">
            <a:off x="0" y="3643314"/>
            <a:ext cx="4857752" cy="2928958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00034" y="428604"/>
            <a:ext cx="8143932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Детям, которые не умеют плавать или не слишком хорошо плавают самостоятельно, необходимо использовать плавательные круги, нарукавники, матрасы или защитные жилеты.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8434" name="Picture 2" descr="http://irinagilyarevskaya.ru/photos/naduvnoy-spasatelnyy-jilet-dlya-rebenka-1-3-goda-23111-larg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0298" y="2428868"/>
            <a:ext cx="3643306" cy="364330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357166"/>
            <a:ext cx="885828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Нырять можно только в местах, которые специально для этого предназначены и оборудованы соответствующим образом. Категорически запрещается прыгать в воду с обрывов, мостов и любых других возвышений. Кроме того, нырять в незнакомом месте также может быть очень опасно, поскольку на глубине там могут оказаться коряги, крупные камни и так далее.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9458" name="Picture 2" descr="http://ddu4.gancevichi.edu.by/sm_full.aspx?guid=3455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2928934"/>
            <a:ext cx="3900702" cy="2457443"/>
          </a:xfrm>
          <a:prstGeom prst="rect">
            <a:avLst/>
          </a:prstGeom>
          <a:noFill/>
        </p:spPr>
      </p:pic>
      <p:pic>
        <p:nvPicPr>
          <p:cNvPr id="19460" name="Picture 4" descr="http://loft36.de/wp-content/uploads/2016/10/75a197e5f6d30d2a9045ca19a72e2a3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57818" y="2928934"/>
            <a:ext cx="3214710" cy="229622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714356"/>
            <a:ext cx="8358246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Ни при каких обстоятельствах нельзя заплывать за буйки, установленные в любом оборудованном для купания месте.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482" name="Picture 2" descr="https://im0-tub-ru.yandex.net/i?id=615f221f9a9565ec08525440d09226b5&amp;n=33&amp;h=215&amp;w=33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14480" y="2643182"/>
            <a:ext cx="5707042" cy="3619512"/>
          </a:xfrm>
          <a:prstGeom prst="rect">
            <a:avLst/>
          </a:prstGeom>
          <a:noFill/>
        </p:spPr>
      </p:pic>
      <p:cxnSp>
        <p:nvCxnSpPr>
          <p:cNvPr id="5" name="Прямая соединительная линия 4"/>
          <p:cNvCxnSpPr/>
          <p:nvPr/>
        </p:nvCxnSpPr>
        <p:spPr>
          <a:xfrm>
            <a:off x="1571604" y="2428868"/>
            <a:ext cx="6072230" cy="3929090"/>
          </a:xfrm>
          <a:prstGeom prst="line">
            <a:avLst/>
          </a:prstGeom>
          <a:ln w="7620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/>
          <p:cNvCxnSpPr/>
          <p:nvPr/>
        </p:nvCxnSpPr>
        <p:spPr>
          <a:xfrm flipV="1">
            <a:off x="1428728" y="2428868"/>
            <a:ext cx="6286544" cy="3929090"/>
          </a:xfrm>
          <a:prstGeom prst="line">
            <a:avLst/>
          </a:prstGeom>
          <a:ln w="7620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8596" y="714356"/>
            <a:ext cx="800105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Нельзя приближаться к судну, находящемуся в движении, а также заплывать на судовой ход.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1506" name="Picture 2" descr="http://mognovse.ru/mogno/761/760664/760664_html_m67bf4bea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28794" y="2357430"/>
            <a:ext cx="5505450" cy="3886201"/>
          </a:xfrm>
          <a:prstGeom prst="rect">
            <a:avLst/>
          </a:prstGeom>
          <a:noFill/>
        </p:spPr>
      </p:pic>
      <p:cxnSp>
        <p:nvCxnSpPr>
          <p:cNvPr id="4" name="Прямая соединительная линия 3"/>
          <p:cNvCxnSpPr/>
          <p:nvPr/>
        </p:nvCxnSpPr>
        <p:spPr>
          <a:xfrm>
            <a:off x="1571604" y="2428868"/>
            <a:ext cx="6072230" cy="3929090"/>
          </a:xfrm>
          <a:prstGeom prst="line">
            <a:avLst/>
          </a:prstGeom>
          <a:ln w="7620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5" name="Прямая соединительная линия 4"/>
          <p:cNvCxnSpPr/>
          <p:nvPr/>
        </p:nvCxnSpPr>
        <p:spPr>
          <a:xfrm flipV="1">
            <a:off x="1428728" y="2428868"/>
            <a:ext cx="6286544" cy="3929090"/>
          </a:xfrm>
          <a:prstGeom prst="line">
            <a:avLst/>
          </a:prstGeom>
          <a:ln w="7620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63</TotalTime>
  <Words>364</Words>
  <Application>Microsoft Office PowerPoint</Application>
  <PresentationFormat>Экран (4:3)</PresentationFormat>
  <Paragraphs>19</Paragraphs>
  <Slides>22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7" baseType="lpstr">
      <vt:lpstr>Franklin Gothic Book</vt:lpstr>
      <vt:lpstr>Franklin Gothic Medium</vt:lpstr>
      <vt:lpstr>Times New Roman</vt:lpstr>
      <vt:lpstr>Wingdings 2</vt:lpstr>
      <vt:lpstr>Трек</vt:lpstr>
      <vt:lpstr>Правила безопасного поведения во время летних каникул</vt:lpstr>
      <vt:lpstr>Его не вычерпать ложкой, И не засыпать песком, На нём не сделать дорожки, Чтобы пройти пешком. Оно бескрайнее, синее, И ветры его стерегут, А корабли красивые, По водной глади идут.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Детям до 16 лет нельзя находиться на улице с 22:00 до 6:00.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Правила безопасного поведения во время летних каникул</dc:title>
  <dc:creator>1</dc:creator>
  <cp:lastModifiedBy>1</cp:lastModifiedBy>
  <cp:revision>9</cp:revision>
  <dcterms:created xsi:type="dcterms:W3CDTF">2017-05-25T15:06:25Z</dcterms:created>
  <dcterms:modified xsi:type="dcterms:W3CDTF">2023-01-16T22:58:48Z</dcterms:modified>
</cp:coreProperties>
</file>