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9444E8-2B04-4792-BD29-0ADA2D7841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777C065-3CA8-45A4-8A3D-B4BE65396F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4487D12-F8AA-40A3-A7B0-D0B27D6478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73F3E-1FB7-4352-831E-9ED400516A5F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12868BA-AC51-46C5-969D-51E568A4F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D5D6F4B-C1B5-4A97-8681-27D0CEE3F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88E63-D5AC-4BE8-9B80-4A7D75E044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267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ABCB16-96F2-44EB-81F3-A8A8DCA00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AFC8B45-07BE-4A54-8720-F5A6D5CDDD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2DDEA86-26EF-4FEB-8C80-BBD80F531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73F3E-1FB7-4352-831E-9ED400516A5F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CD580C3-9414-477C-9BF1-97AAEF766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BC3DAA1-1C86-457A-AE76-F8EE9F651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88E63-D5AC-4BE8-9B80-4A7D75E044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399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81799EC-0723-47BD-AA5F-628B8BBD9D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600E817-80EA-42D0-B511-517FCFA250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0DC6536-CB9B-42AB-A274-AAC450EBE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73F3E-1FB7-4352-831E-9ED400516A5F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4B82ED3-F137-48A9-AB1C-AE79722C2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A4F6A21-EC31-4BEF-936E-2AFDED093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88E63-D5AC-4BE8-9B80-4A7D75E044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271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D09306-17CE-41E2-A847-1FD19FC89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A18DE61-5AE2-423F-A8B0-BB8E821C69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C21F20F-13BE-4278-9065-DBF8A0DBC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73F3E-1FB7-4352-831E-9ED400516A5F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7157AC6-9F4F-4D4D-9D09-53838A56B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5CF2591-6C52-4F97-9BF1-8AF61DA21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88E63-D5AC-4BE8-9B80-4A7D75E044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99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9B6A17-B71D-4069-A914-6B41921A6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318768A-33B5-48EF-AD34-56E86C9FA0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D35EB0F-C7C5-47A0-BE16-B3AC140D4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73F3E-1FB7-4352-831E-9ED400516A5F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136D56C-D9FE-4797-8EA2-0EAE2C020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07C7DC5-0C9E-4BBC-BAE5-5B9D5F3AE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88E63-D5AC-4BE8-9B80-4A7D75E044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1553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03F23E-D846-4F31-BD17-6BADEF725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D42703B-E2E7-43B0-B4E8-F5872E1B6C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8B75293-F78A-4E0F-BA8D-B1778FE776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B28C856-F706-415F-88F1-70FB1052E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73F3E-1FB7-4352-831E-9ED400516A5F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8A414A6-45CB-4CAE-AC94-E3B5403C3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13AF9AA-35A9-4379-A351-80E9BF350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88E63-D5AC-4BE8-9B80-4A7D75E044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5982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B0CB14-3FCC-447E-AB67-59C996C458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DF0DBB5-BE2C-4CC3-B7B9-3EB3003ABF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9E75E32-8752-44A7-9A1F-E56B4C3870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82AAC46-5A5B-4D9C-8182-FA2C5A4C3C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A301DDA-4745-4C0A-B356-B0D92C0EE4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1061126-46D7-41C9-89C5-68B8294F6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73F3E-1FB7-4352-831E-9ED400516A5F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927F92F-E7E3-4F13-BA14-B86C09212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E7ED1A5-6730-4F5A-B74A-9794FFAB6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88E63-D5AC-4BE8-9B80-4A7D75E044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267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1087B1-0720-4AD9-86C4-7CBA40834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CF48493-C58B-40C5-B019-363A46CD1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73F3E-1FB7-4352-831E-9ED400516A5F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1D6991C-B237-4DA8-80E2-6982E6935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4BB807E-2562-4C5F-9E4A-662264C28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88E63-D5AC-4BE8-9B80-4A7D75E044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894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DA5C83B-7349-43C8-B00A-B3681971A0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73F3E-1FB7-4352-831E-9ED400516A5F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EB773EC-963C-4DDF-9FA8-BCAA697B6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FD11004-B8F4-45C7-B41C-0B583ECA1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88E63-D5AC-4BE8-9B80-4A7D75E044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937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E8F64F-4BAE-4A31-A6C3-49E6055533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8433ADC-5705-4207-AC81-441892B043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E9E59A1-37CC-45AC-9DD9-30A8A86160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4951362-3CC4-48B8-8B43-78F386528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73F3E-1FB7-4352-831E-9ED400516A5F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3C47953-A67E-4B01-ACC0-DF7210F63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BFDA312-DE2D-473D-8C9D-7B3BC1A07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88E63-D5AC-4BE8-9B80-4A7D75E044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6890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D39D81-712A-4D26-9BE4-F53EB4F2D1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64E2549-5D8B-456D-9514-D205423166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9603E3A-C92C-4DDC-9B0D-2EC1E0116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A93BEC9-53CB-4BD3-8F4C-7754CBF289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73F3E-1FB7-4352-831E-9ED400516A5F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A4F80AB-D024-4EA0-A972-4D5C07A0D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EFAB535-CBF9-4EDD-AE7E-9907EBF76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88E63-D5AC-4BE8-9B80-4A7D75E044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2555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0B3FA3-D94E-49EB-A8BD-E035E98ABE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E768550-F0F0-4FB2-B95B-6EA16B0B1A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4D87E56-A4A9-4E8A-96C0-FF1C8AF5F9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B73F3E-1FB7-4352-831E-9ED400516A5F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61B6392-CC42-42E5-B5D4-354BBC5E9D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09A5931-73FC-44C4-A9DE-D3EE45428D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F88E63-D5AC-4BE8-9B80-4A7D75E044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624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0BC655D-A991-4A82-B20D-31B22E0CF8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287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ECB30CB-4EF5-4984-8612-2D51AE52EF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0973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9EF8030-A230-4FA3-8DA6-5DFE059B9C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1462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3AA30CF-C7F3-4D8B-81A8-5183DB8DFA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7744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124D2C9-7FBE-445A-8D2E-CAFF9E8158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0793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20480A2-CBE5-4329-94D6-189F4A38D8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5289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2CDBB35-53E1-4767-A04C-EAA150E597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5118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D149DFE-7123-458E-BDB1-724EB3B3AD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1118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0F410BA-ABF4-4FA6-8C03-AA2189C0F0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6791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638DF3B-CB08-47B9-8D43-FBE281A55B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3879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DAC8722-4F21-4971-BC58-593D300272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0603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BE6A237-99AF-4686-AD7E-53003FB18C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014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44DA35F-1AFC-4957-A00C-265B4E5771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2206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8D42D4F-EDFB-4999-AD1C-804973A58B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726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CDB0BF6-336F-4D21-A3FD-7777193851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639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FA8EA88-9D58-4F2D-A11F-1C5CF55C6C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599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CB909D1-EE5A-451F-B67E-FFE46034B9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915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29C7289-6B56-411D-8C5A-B2C3790297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015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5A8E37C-85D2-46DE-AB81-87DEBC247F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1429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F78544D-EEE1-497E-8C62-DC299DECCF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8177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9BC098F-9AAC-4955-A911-E1DCE33E0B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7923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Широкоэкранный</PresentationFormat>
  <Paragraphs>0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Тачилкина</dc:creator>
  <cp:lastModifiedBy>Екатерина Тачилкина</cp:lastModifiedBy>
  <cp:revision>1</cp:revision>
  <dcterms:created xsi:type="dcterms:W3CDTF">2022-04-28T19:30:06Z</dcterms:created>
  <dcterms:modified xsi:type="dcterms:W3CDTF">2022-04-28T19:34:34Z</dcterms:modified>
</cp:coreProperties>
</file>