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9" r:id="rId4"/>
    <p:sldId id="269" r:id="rId5"/>
  </p:sldIdLst>
  <p:sldSz cx="9144000" cy="5143500" type="screen16x9"/>
  <p:notesSz cx="6858000" cy="9144000"/>
  <p:embeddedFontLst>
    <p:embeddedFont>
      <p:font typeface="Oswald" panose="020B0604020202020204" charset="-52"/>
      <p:regular r:id="rId7"/>
      <p:bold r:id="rId8"/>
    </p:embeddedFont>
    <p:embeddedFont>
      <p:font typeface="Georgia" panose="02040502050405020303" pitchFamily="18" charset="0"/>
      <p:regular r:id="rId9"/>
      <p:bold r:id="rId10"/>
      <p:italic r:id="rId11"/>
      <p:boldItalic r:id="rId12"/>
    </p:embeddedFont>
    <p:embeddedFont>
      <p:font typeface="Book Antiqua" panose="02040602050305030304" pitchFamily="18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039ab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9" name="Google Shape;59;g104f039ab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04f039ab9a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7" name="Google Shape;67;g104f039ab9a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04f039ab9a_0_3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9" name="Google Shape;79;g104f039ab9a_0_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cfc5a8fb61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cfc5a8fb61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5759053" y="441245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685331" y="4412456"/>
            <a:ext cx="500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7885508" y="4412456"/>
            <a:ext cx="573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testpad.com/ru/test/462051-kislorodsoderzhashhie-organicheskie-soedineniya-disakharidy-polisakharidy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s://studarium.ru/article-test/19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ctrTitle"/>
          </p:nvPr>
        </p:nvSpPr>
        <p:spPr>
          <a:xfrm>
            <a:off x="969450" y="3953319"/>
            <a:ext cx="7205100" cy="15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lang="ru" sz="2900" b="1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ТЕОРИЯ № 1/2</a:t>
            </a: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lang="ru" sz="2900" b="1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lang="ru" sz="2900" b="1" i="1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2866">
                <a:latin typeface="Oswald"/>
                <a:ea typeface="Oswald"/>
                <a:cs typeface="Oswald"/>
                <a:sym typeface="Oswald"/>
              </a:rPr>
              <a:t>АМИНЫ.</a:t>
            </a:r>
            <a:endParaRPr sz="2866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252"/>
              <a:buFont typeface="Arial"/>
              <a:buNone/>
            </a:pPr>
            <a:r>
              <a:rPr lang="ru" sz="2644">
                <a:latin typeface="Oswald"/>
                <a:ea typeface="Oswald"/>
                <a:cs typeface="Oswald"/>
                <a:sym typeface="Oswald"/>
              </a:rPr>
              <a:t>КЛАССИФИКАЦИЯ, ИЗОМЕРИЯ, ХИМИЧЕСКИЕ СВОЙСТВА, ПОЛУЧЕНИЕ И ПРИМЕНЕНИЕ АМИНОВ</a:t>
            </a:r>
            <a:endParaRPr sz="2866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411">
              <a:solidFill>
                <a:srgbClr val="4C113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2000"/>
              <a:buFont typeface="Arial"/>
              <a:buNone/>
            </a:pPr>
            <a:endParaRPr sz="2500" b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769"/>
              <a:buFont typeface="Arial"/>
              <a:buNone/>
            </a:pPr>
            <a:endParaRPr sz="2600" b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700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500" b="1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Times New Roman"/>
              <a:buNone/>
            </a:pPr>
            <a:endParaRPr sz="4500">
              <a:solidFill>
                <a:srgbClr val="26262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857138" y="129408"/>
            <a:ext cx="7543800" cy="11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508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“Медицинский колледж №6”</a:t>
            </a:r>
            <a:endParaRPr sz="1400" b="1" i="0" u="none" strike="noStrike" cap="non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82600" marR="0" lvl="0" indent="-101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83F04"/>
              </a:buClr>
              <a:buSzPts val="1400"/>
              <a:buFont typeface="Georgia"/>
              <a:buChar char="*"/>
            </a:pP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ОУДП.02. ХИМИЯ</a:t>
            </a:r>
            <a:endParaRPr sz="1400" b="1" i="0" u="none" strike="noStrike" cap="non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508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endParaRPr sz="1800" b="1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6212125" y="4352425"/>
            <a:ext cx="2493600" cy="625800"/>
          </a:xfrm>
          <a:prstGeom prst="rect">
            <a:avLst/>
          </a:prstGeom>
          <a:noFill/>
          <a:ln w="9525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1500" b="0" i="0" u="none" strike="noStrike" cap="non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" sz="1500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sz="1500" b="0" i="0" u="none" strike="noStrike" cap="non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949" y="3083374"/>
            <a:ext cx="5609750" cy="189485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822960" y="188843"/>
            <a:ext cx="7543800" cy="7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ct val="100000"/>
              <a:buFont typeface="Book Antiqua"/>
              <a:buNone/>
            </a:pPr>
            <a:r>
              <a:rPr lang="ru" sz="27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ОСНОВНЫЕ ВОПРОСЫ ТЕМЫ:</a:t>
            </a:r>
            <a:endParaRPr sz="27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Times New Roman"/>
              <a:buNone/>
            </a:pPr>
            <a:endParaRPr sz="30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937575" y="805481"/>
            <a:ext cx="7768200" cy="31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АМИНЫ, ОПРЕДЕЛЕНИЕ.</a:t>
            </a:r>
            <a:endParaRPr sz="22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КЛАССИФИКАЦИЯ АМИНОВ. </a:t>
            </a:r>
            <a:endParaRPr sz="22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ИЗОМЕРИЯ </a:t>
            </a:r>
            <a:r>
              <a:rPr lang="ru" sz="2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АМИНОВ.</a:t>
            </a:r>
            <a:endParaRPr sz="22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НОМЕНКЛАТУРА АМИНОВ. </a:t>
            </a:r>
            <a:endParaRPr sz="22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</a:t>
            </a:r>
            <a:r>
              <a:rPr lang="ru" sz="2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АМИНОВ (написать реакции, указать названия веществ)  .</a:t>
            </a:r>
            <a:r>
              <a:rPr lang="ru" sz="2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22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ПОЛУЧЕНИЕ. </a:t>
            </a:r>
            <a:endParaRPr sz="22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ПРИМЕНЕНИЕ АМИНОВ В МЕДИЦИНЕ.</a:t>
            </a:r>
            <a:endParaRPr sz="22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203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300">
              <a:solidFill>
                <a:srgbClr val="5B0F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/>
        </p:nvSpPr>
        <p:spPr>
          <a:xfrm>
            <a:off x="0" y="0"/>
            <a:ext cx="8714100" cy="14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20040" lvl="0" indent="-320040" algn="ctr" rtl="0">
              <a:spcBef>
                <a:spcPts val="0"/>
              </a:spcBef>
              <a:spcAft>
                <a:spcPts val="0"/>
              </a:spcAft>
              <a:buClr>
                <a:srgbClr val="DD8047"/>
              </a:buClr>
              <a:buSzPts val="1680"/>
              <a:buFont typeface="Oswald"/>
              <a:buChar char="◻"/>
            </a:pPr>
            <a:r>
              <a:rPr lang="ru" sz="2800" u="sng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1. Амины </a:t>
            </a:r>
            <a:r>
              <a:rPr lang="ru" sz="28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– органические производные аммиака (NH</a:t>
            </a:r>
            <a:r>
              <a:rPr lang="ru" sz="22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lang="ru" sz="29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)</a:t>
            </a:r>
            <a:r>
              <a:rPr lang="ru" sz="28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, в которых атомы водорода замещены на углеводородные радикалы</a:t>
            </a:r>
            <a:endParaRPr sz="2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2" name="Google Shape;82;p17"/>
          <p:cNvPicPr preferRelativeResize="0"/>
          <p:nvPr/>
        </p:nvPicPr>
        <p:blipFill rotWithShape="1">
          <a:blip r:embed="rId3">
            <a:alphaModFix/>
          </a:blip>
          <a:srcRect t="30727" r="64459" b="34155"/>
          <a:stretch/>
        </p:blipFill>
        <p:spPr>
          <a:xfrm>
            <a:off x="557700" y="1061500"/>
            <a:ext cx="3138275" cy="23256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3" name="Google Shape;83;p17"/>
          <p:cNvCxnSpPr/>
          <p:nvPr/>
        </p:nvCxnSpPr>
        <p:spPr>
          <a:xfrm rot="10800000" flipH="1">
            <a:off x="2798575" y="2364325"/>
            <a:ext cx="1399200" cy="9600"/>
          </a:xfrm>
          <a:prstGeom prst="straightConnector1">
            <a:avLst/>
          </a:prstGeom>
          <a:noFill/>
          <a:ln w="38100" cap="flat" cmpd="sng">
            <a:solidFill>
              <a:srgbClr val="980000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84" name="Google Shape;84;p17"/>
          <p:cNvPicPr preferRelativeResize="0"/>
          <p:nvPr/>
        </p:nvPicPr>
        <p:blipFill rotWithShape="1">
          <a:blip r:embed="rId4">
            <a:alphaModFix/>
          </a:blip>
          <a:srcRect l="5201" t="62686" r="3223" b="9171"/>
          <a:stretch/>
        </p:blipFill>
        <p:spPr>
          <a:xfrm>
            <a:off x="4236400" y="1471675"/>
            <a:ext cx="4854001" cy="17949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7"/>
          <p:cNvSpPr txBox="1"/>
          <p:nvPr/>
        </p:nvSpPr>
        <p:spPr>
          <a:xfrm>
            <a:off x="2518675" y="2119225"/>
            <a:ext cx="2799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/>
              <a:t>:</a:t>
            </a:r>
            <a:endParaRPr sz="2800" b="1"/>
          </a:p>
        </p:txBody>
      </p:sp>
      <p:sp>
        <p:nvSpPr>
          <p:cNvPr id="86" name="Google Shape;86;p17"/>
          <p:cNvSpPr txBox="1"/>
          <p:nvPr/>
        </p:nvSpPr>
        <p:spPr>
          <a:xfrm>
            <a:off x="5114600" y="3360950"/>
            <a:ext cx="32133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latin typeface="Oswald"/>
                <a:ea typeface="Oswald"/>
                <a:cs typeface="Oswald"/>
                <a:sym typeface="Oswald"/>
              </a:rPr>
              <a:t>АМИНЫ</a:t>
            </a:r>
            <a:endParaRPr sz="26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1059525" y="3360950"/>
            <a:ext cx="24993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latin typeface="Oswald"/>
                <a:ea typeface="Oswald"/>
                <a:cs typeface="Oswald"/>
                <a:sym typeface="Oswald"/>
              </a:rPr>
              <a:t>АММИАК</a:t>
            </a:r>
            <a:endParaRPr sz="26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8" name="Google Shape;88;p17"/>
          <p:cNvPicPr preferRelativeResize="0"/>
          <p:nvPr/>
        </p:nvPicPr>
        <p:blipFill rotWithShape="1">
          <a:blip r:embed="rId5">
            <a:alphaModFix/>
          </a:blip>
          <a:srcRect t="16135" r="49041" b="74483"/>
          <a:stretch/>
        </p:blipFill>
        <p:spPr>
          <a:xfrm>
            <a:off x="1264150" y="3945950"/>
            <a:ext cx="6851574" cy="123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7">
            <a:hlinkClick r:id="rId3"/>
          </p:cNvPr>
          <p:cNvSpPr txBox="1">
            <a:spLocks noGrp="1"/>
          </p:cNvSpPr>
          <p:nvPr>
            <p:ph type="title"/>
          </p:nvPr>
        </p:nvSpPr>
        <p:spPr>
          <a:xfrm>
            <a:off x="598481" y="502488"/>
            <a:ext cx="7773300" cy="11973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4"/>
              </a:rPr>
              <a:t>ПРОЙДИТЕ ТЕСТ НА ЗАКРЕПЛЕНИЕ ЗНАНИЙ!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4" name="Google Shape;154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78800" y="1630238"/>
            <a:ext cx="4212641" cy="31389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</Words>
  <Application>Microsoft Office PowerPoint</Application>
  <PresentationFormat>Экран (16:9)</PresentationFormat>
  <Paragraphs>34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Times New Roman</vt:lpstr>
      <vt:lpstr>Oswald</vt:lpstr>
      <vt:lpstr>Georgia</vt:lpstr>
      <vt:lpstr>Arial</vt:lpstr>
      <vt:lpstr>Book Antiqua</vt:lpstr>
      <vt:lpstr>Simple Light</vt:lpstr>
      <vt:lpstr>          ТЕОРИЯ № 1/2 ТЕМА:  АМИНЫ. КЛАССИФИКАЦИЯ, ИЗОМЕРИЯ, ХИМИЧЕСКИЕ СВОЙСТВА, ПОЛУЧЕНИЕ И ПРИМЕНЕНИЕ АМИНОВ      </vt:lpstr>
      <vt:lpstr>ОСНОВНЫЕ ВОПРОСЫ ТЕМЫ: </vt:lpstr>
      <vt:lpstr>Презентация PowerPoint</vt:lpstr>
      <vt:lpstr>ПРОЙДИТЕ ТЕСТ НА ЗАКРЕПЛЕНИЕ ЗНАНИЙ!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ТЕОРИЯ № 1/2 ТЕМА:  АМИНЫ. КЛАССИФИКАЦИЯ, ИЗОМЕРИЯ, ХИМИЧЕСКИЕ СВОЙСТВА, ПОЛУЧЕНИЕ И ПРИМЕНЕНИЕ АМИНОВ      </dc:title>
  <cp:lastModifiedBy>User</cp:lastModifiedBy>
  <cp:revision>4</cp:revision>
  <dcterms:modified xsi:type="dcterms:W3CDTF">2023-01-20T06:22:24Z</dcterms:modified>
</cp:coreProperties>
</file>