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embeddedFontLst>
    <p:embeddedFont>
      <p:font typeface="Georgia" panose="02040502050405020303" pitchFamily="18" charset="0"/>
      <p:regular r:id="rId5"/>
      <p:bold r:id="rId6"/>
      <p:italic r:id="rId7"/>
      <p:boldItalic r:id="rId8"/>
    </p:embeddedFont>
    <p:embeddedFont>
      <p:font typeface="Oswald" panose="020B0604020202020204" charset="-52"/>
      <p:regular r:id="rId9"/>
      <p:bold r:id="rId10"/>
    </p:embeddedFont>
    <p:embeddedFont>
      <p:font typeface="Book Antiqua" panose="02040602050305030304" pitchFamily="18" charset="0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presProps" Target="presProps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04f039ab9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9" name="Google Shape;59;g104f039ab9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04f039ab9a_0_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7" name="Google Shape;67;g104f039ab9a_0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 descr="Droplets-HD-Content-R1d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685331" y="463888"/>
            <a:ext cx="7773300" cy="11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685331" y="1775319"/>
            <a:ext cx="7773000" cy="25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 rtl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dt" idx="10"/>
          </p:nvPr>
        </p:nvSpPr>
        <p:spPr>
          <a:xfrm>
            <a:off x="5759053" y="4412456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ftr" idx="11"/>
          </p:nvPr>
        </p:nvSpPr>
        <p:spPr>
          <a:xfrm>
            <a:off x="685331" y="4412456"/>
            <a:ext cx="5004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ldNum" idx="12"/>
          </p:nvPr>
        </p:nvSpPr>
        <p:spPr>
          <a:xfrm>
            <a:off x="7885508" y="4412456"/>
            <a:ext cx="5730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ctrTitle"/>
          </p:nvPr>
        </p:nvSpPr>
        <p:spPr>
          <a:xfrm>
            <a:off x="1862475" y="3953325"/>
            <a:ext cx="6312000" cy="15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endParaRPr sz="2900" b="1" dirty="0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r>
              <a:rPr lang="ru" sz="2900" b="1" dirty="0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ТЕОРИЯ № 4-5/2</a:t>
            </a:r>
            <a:endParaRPr sz="2900" b="1" dirty="0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7586"/>
              <a:buFont typeface="Arial"/>
              <a:buNone/>
            </a:pPr>
            <a:r>
              <a:rPr lang="ru" sz="2900" b="1" dirty="0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ТЕМА:</a:t>
            </a:r>
            <a:r>
              <a:rPr lang="ru" sz="2900" b="1" i="1" dirty="0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ru" sz="12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3088" b="1" dirty="0">
                <a:solidFill>
                  <a:srgbClr val="660000"/>
                </a:solidFill>
                <a:latin typeface="Oswald"/>
                <a:ea typeface="Oswald"/>
                <a:cs typeface="Oswald"/>
                <a:sym typeface="Oswald"/>
              </a:rPr>
              <a:t>Классификация, структура   белков.</a:t>
            </a:r>
            <a:endParaRPr sz="3411" dirty="0">
              <a:solidFill>
                <a:srgbClr val="66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6666"/>
              <a:buFont typeface="Arial"/>
              <a:buNone/>
            </a:pPr>
            <a:endParaRPr sz="12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899"/>
              <a:buFont typeface="Arial"/>
              <a:buNone/>
            </a:pPr>
            <a:r>
              <a:rPr lang="ru" sz="3088" b="1" dirty="0">
                <a:solidFill>
                  <a:srgbClr val="660000"/>
                </a:solidFill>
                <a:latin typeface="Oswald"/>
                <a:ea typeface="Oswald"/>
                <a:cs typeface="Oswald"/>
                <a:sym typeface="Oswald"/>
              </a:rPr>
              <a:t>Химические свойства   белков</a:t>
            </a:r>
            <a:endParaRPr sz="3088" b="1" dirty="0">
              <a:solidFill>
                <a:srgbClr val="66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"/>
              <a:buFont typeface="Arial"/>
              <a:buNone/>
            </a:pPr>
            <a:endParaRPr sz="3411" dirty="0">
              <a:solidFill>
                <a:srgbClr val="66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2000"/>
              <a:buFont typeface="Arial"/>
              <a:buNone/>
            </a:pPr>
            <a:endParaRPr sz="2500" b="0" dirty="0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0769"/>
              <a:buFont typeface="Arial"/>
              <a:buNone/>
            </a:pPr>
            <a:endParaRPr sz="2600" b="0" dirty="0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"/>
              <a:buFont typeface="Arial"/>
              <a:buNone/>
            </a:pPr>
            <a:endParaRPr sz="3700" dirty="0">
              <a:solidFill>
                <a:srgbClr val="262626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"/>
              <a:buFont typeface="Arial"/>
              <a:buNone/>
            </a:pPr>
            <a:endParaRPr sz="3500" b="1" dirty="0">
              <a:solidFill>
                <a:srgbClr val="262626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Times New Roman"/>
              <a:buNone/>
            </a:pPr>
            <a:endParaRPr sz="4500" dirty="0">
              <a:solidFill>
                <a:srgbClr val="26262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857138" y="129408"/>
            <a:ext cx="7543800" cy="11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508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Book Antiqua"/>
              <a:buNone/>
            </a:pPr>
            <a:r>
              <a:rPr lang="ru" sz="1400" b="1" i="0" u="none" strike="noStrike" cap="non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Государственная бюджетная профессиональная образовательная организация Департамента Здравоохранения города Москвы</a:t>
            </a:r>
            <a:br>
              <a:rPr lang="ru" sz="1400" b="1" i="0" u="none" strike="noStrike" cap="non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</a:br>
            <a:r>
              <a:rPr lang="ru" sz="1400" b="1" i="0" u="none" strike="noStrike" cap="non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“Медицинский колледж №6”</a:t>
            </a:r>
            <a:endParaRPr sz="1400" b="1" i="0" u="none" strike="noStrike" cap="none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82600" marR="0" lvl="0" indent="-10160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83F04"/>
              </a:buClr>
              <a:buSzPts val="1400"/>
              <a:buFont typeface="Georgia"/>
              <a:buChar char="*"/>
            </a:pPr>
            <a:r>
              <a:rPr lang="ru" sz="1400" b="1" i="0" u="none" strike="noStrike" cap="none">
                <a:solidFill>
                  <a:srgbClr val="783F04"/>
                </a:solidFill>
                <a:latin typeface="Oswald"/>
                <a:ea typeface="Oswald"/>
                <a:cs typeface="Oswald"/>
                <a:sym typeface="Oswald"/>
              </a:rPr>
              <a:t>ОУДП.02. ХИМИЯ</a:t>
            </a:r>
            <a:endParaRPr sz="1400" b="1" i="0" u="none" strike="noStrike" cap="none">
              <a:solidFill>
                <a:srgbClr val="783F04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508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Book Antiqua"/>
              <a:buNone/>
            </a:pPr>
            <a:endParaRPr sz="1800" b="1" i="0" u="none" strike="noStrike" cap="none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5990175" y="3522500"/>
            <a:ext cx="2493600" cy="625800"/>
          </a:xfrm>
          <a:prstGeom prst="rect">
            <a:avLst/>
          </a:prstGeom>
          <a:noFill/>
          <a:ln w="9525" cap="flat" cmpd="sng">
            <a:solidFill>
              <a:srgbClr val="674E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500" b="0" i="0" u="none" strike="noStrike" cap="none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ПОДГОТОВИЛА ПАШЕДКО О.В.</a:t>
            </a:r>
            <a:endParaRPr sz="1500" b="0" i="0" u="none" strike="noStrike" cap="none">
              <a:solidFill>
                <a:srgbClr val="274E13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500" b="0" i="0" u="none" strike="noStrike" cap="none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202</a:t>
            </a:r>
            <a:r>
              <a:rPr lang="ru" sz="1500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3</a:t>
            </a:r>
            <a:r>
              <a:rPr lang="ru" sz="1500" b="0" i="0" u="none" strike="noStrike" cap="none">
                <a:solidFill>
                  <a:srgbClr val="274E13"/>
                </a:solidFill>
                <a:latin typeface="Oswald"/>
                <a:ea typeface="Oswald"/>
                <a:cs typeface="Oswald"/>
                <a:sym typeface="Oswald"/>
              </a:rPr>
              <a:t> Г.</a:t>
            </a:r>
            <a:endParaRPr sz="1500" b="0" i="0" u="none" strike="noStrike" cap="none">
              <a:solidFill>
                <a:srgbClr val="274E13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822960" y="188843"/>
            <a:ext cx="7543800" cy="73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ct val="100000"/>
              <a:buFont typeface="Book Antiqua"/>
              <a:buNone/>
            </a:pPr>
            <a:r>
              <a:rPr lang="ru" sz="2700">
                <a:solidFill>
                  <a:srgbClr val="980000"/>
                </a:solidFill>
                <a:latin typeface="Oswald"/>
                <a:ea typeface="Oswald"/>
                <a:cs typeface="Oswald"/>
                <a:sym typeface="Oswald"/>
              </a:rPr>
              <a:t>ОСНОВНЫЕ ВОПРОСЫ ТЕМЫ:</a:t>
            </a:r>
            <a:endParaRPr sz="2700">
              <a:solidFill>
                <a:srgbClr val="98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100000"/>
              <a:buFont typeface="Times New Roman"/>
              <a:buNone/>
            </a:pPr>
            <a:endParaRPr sz="3000"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>
            <a:off x="955350" y="793631"/>
            <a:ext cx="7768200" cy="316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34275" anchor="t" anchorCtr="0">
            <a:spAutoFit/>
          </a:bodyPr>
          <a:lstStyle/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Жизнь есть способ существования белковых тел.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Понятие о белках.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Состав белков.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Строение белков. </a:t>
            </a:r>
            <a:endParaRPr sz="2500">
              <a:solidFill>
                <a:schemeClr val="dk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457200" lvl="0" indent="-387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Oswald"/>
              <a:buAutoNum type="arabicPeriod"/>
            </a:pPr>
            <a:r>
              <a:rPr lang="ru" sz="25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rPr>
              <a:t>Химические свойства белков. </a:t>
            </a:r>
            <a:endParaRPr sz="5100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203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rgbClr val="20124D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300">
              <a:solidFill>
                <a:srgbClr val="5B0F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Экран (16:9)</PresentationFormat>
  <Paragraphs>19</Paragraphs>
  <Slides>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Times New Roman</vt:lpstr>
      <vt:lpstr>Georgia</vt:lpstr>
      <vt:lpstr>Oswald</vt:lpstr>
      <vt:lpstr>Book Antiqua</vt:lpstr>
      <vt:lpstr>Arial</vt:lpstr>
      <vt:lpstr>Simple Light</vt:lpstr>
      <vt:lpstr> ТЕОРИЯ № 4-5/2 ТЕМА:  Классификация, структура   белков.  Химические свойства   белков      </vt:lpstr>
      <vt:lpstr>ОСНОВНЫЕ ВОПРОСЫ ТЕМЫ: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ТЕОРИЯ № 4-5/2 ТЕМА:  Классификация, структура   белков.  Химические свойства   белков      </dc:title>
  <cp:lastModifiedBy>User</cp:lastModifiedBy>
  <cp:revision>7</cp:revision>
  <dcterms:modified xsi:type="dcterms:W3CDTF">2023-01-20T06:28:03Z</dcterms:modified>
</cp:coreProperties>
</file>