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Oswal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swald-bold.fntdata"/><Relationship Id="rId12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9" name="Google Shape;59;g104f039ab9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04f039ab9a_0_1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133a6d389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133a6d389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f1aa82c9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0f1aa82c9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0e1daa3e3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0e1daa3e3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33a6d389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33a6d389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1862475" y="3953325"/>
            <a:ext cx="6312000" cy="1335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t/>
            </a:r>
            <a:endParaRPr b="1" sz="29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b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7/2</a:t>
            </a:r>
            <a:endParaRPr b="1" sz="29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b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i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ru" sz="3088">
                <a:solidFill>
                  <a:srgbClr val="660000"/>
                </a:solidFill>
                <a:latin typeface="Oswald"/>
                <a:ea typeface="Oswald"/>
                <a:cs typeface="Oswald"/>
                <a:sym typeface="Oswald"/>
              </a:rPr>
              <a:t>Нуклеиновые кислоты</a:t>
            </a:r>
            <a:endParaRPr b="1" sz="3088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sz="3411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r>
              <a:t/>
            </a:r>
            <a:endParaRPr b="0" sz="25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r>
              <a:t/>
            </a:r>
            <a:endParaRPr b="0" sz="26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b="1" sz="35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r>
              <a:t/>
            </a: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50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b="1" i="0" sz="1400" u="none" cap="none" strike="noStrik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01600" lvl="0" marL="482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b="1" i="0" sz="1400" u="none" cap="none" strike="noStrik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0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990175" y="3522500"/>
            <a:ext cx="2493600" cy="625800"/>
          </a:xfrm>
          <a:prstGeom prst="rect">
            <a:avLst/>
          </a:prstGeom>
          <a:noFill/>
          <a:ln cap="flat" cmpd="sng" w="9525">
            <a:solidFill>
              <a:srgbClr val="674E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500" u="none" cap="none" strike="noStrik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500" u="none" cap="none" strike="noStrik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b="6889" l="8560" r="63507" t="38818"/>
          <a:stretch/>
        </p:blipFill>
        <p:spPr>
          <a:xfrm>
            <a:off x="714125" y="2571750"/>
            <a:ext cx="1486099" cy="2166449"/>
          </a:xfrm>
          <a:prstGeom prst="rect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955350" y="793631"/>
            <a:ext cx="7768200" cy="32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spAutoFit/>
          </a:bodyPr>
          <a:lstStyle/>
          <a:p>
            <a:pPr indent="-16510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Понятие о нуклеиновых кислотах.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6510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Нуклеиновые кислоты как природные полимеры. 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6510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Понятие ДНК и РНК. 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6510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Строение, свойства.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6510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Биологическая роль нуклеиновых кислот.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203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 b="19884" l="0" r="0" t="0"/>
          <a:stretch/>
        </p:blipFill>
        <p:spPr>
          <a:xfrm>
            <a:off x="0" y="0"/>
            <a:ext cx="5095250" cy="5085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 rotWithShape="1">
          <a:blip r:embed="rId4">
            <a:alphaModFix/>
          </a:blip>
          <a:srcRect b="10458" l="0" r="12026" t="0"/>
          <a:stretch/>
        </p:blipFill>
        <p:spPr>
          <a:xfrm>
            <a:off x="5095250" y="0"/>
            <a:ext cx="4006385" cy="5085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744976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latin typeface="Oswald"/>
                <a:ea typeface="Oswald"/>
                <a:cs typeface="Oswald"/>
                <a:sym typeface="Oswald"/>
              </a:rPr>
              <a:t>Биологическая роль нуклеиновых кислот</a:t>
            </a:r>
            <a:endParaRPr sz="26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685325" y="1167651"/>
            <a:ext cx="7773000" cy="3176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Нуклеиновые кислоты — это биополимеры, наряду с белками играющие наиважнейшую роль в клетках живых организмов. </a:t>
            </a:r>
            <a:endParaRPr sz="2100">
              <a:solidFill>
                <a:srgbClr val="333333"/>
              </a:solidFill>
              <a:highlight>
                <a:srgbClr val="FBFBFB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Нуклеиновые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кислоты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отвечают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за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хранение,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передачу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и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реализацию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наследственной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информации</a:t>
            </a:r>
            <a:r>
              <a:rPr lang="ru" sz="2100">
                <a:solidFill>
                  <a:srgbClr val="333333"/>
                </a:solidFill>
                <a:highlight>
                  <a:srgbClr val="FBFBFB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3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200000"/>
              </a:lnSpc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 sz="27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685325" y="463920"/>
            <a:ext cx="7773300" cy="3174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Задание: прочитайте § 40 учебника, составьте не менее 5 вопросов к параграфу с кратким ответом.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Запишите вопросы и ответ в тетрадь.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Желаю успеха!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224" y="2571750"/>
            <a:ext cx="2641251" cy="229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