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4" r:id="rId7"/>
    <p:sldId id="265" r:id="rId8"/>
    <p:sldId id="266" r:id="rId9"/>
    <p:sldId id="267" r:id="rId10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2"/>
      <p:bold r:id="rId13"/>
      <p:italic r:id="rId14"/>
      <p:boldItalic r:id="rId15"/>
    </p:embeddedFont>
    <p:embeddedFont>
      <p:font typeface="Oswald" panose="020B0604020202020204" charset="-52"/>
      <p:regular r:id="rId16"/>
      <p:bold r:id="rId17"/>
    </p:embeddedFont>
    <p:embeddedFont>
      <p:font typeface="Book Antiqua" panose="02040602050305030304" pitchFamily="18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104f039ab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7" name="Google Shape;67;g104f039ab9a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135fbd2d20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3" name="Google Shape;73;g1135fbd2d20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1445a17980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1445a17980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35fbd2d20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35fbd2d20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5416db2a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115416db2a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5416db2a9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5416db2a9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5416db2a9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5416db2a9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133a6d389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133a6d389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ru/test/9710-kontrolnyj-test-po-teme-vitamin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1862475" y="3953325"/>
            <a:ext cx="6312000" cy="133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ТЕОРИЯ № 9/2</a:t>
            </a:r>
            <a:endParaRPr sz="2900" b="1">
              <a:solidFill>
                <a:srgbClr val="741B47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" sz="2900" b="1" i="1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650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650" b="1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Биологически активные соединения.  </a:t>
            </a:r>
            <a:r>
              <a:rPr lang="ru" sz="3088" b="1">
                <a:solidFill>
                  <a:srgbClr val="A64D79"/>
                </a:solidFill>
                <a:latin typeface="Oswald"/>
                <a:ea typeface="Oswald"/>
                <a:cs typeface="Oswald"/>
                <a:sym typeface="Oswald"/>
              </a:rPr>
              <a:t>Витамины </a:t>
            </a:r>
            <a:endParaRPr sz="4538" b="1">
              <a:solidFill>
                <a:srgbClr val="A64D79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411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endParaRPr sz="25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endParaRPr sz="26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500" b="1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82600" marR="0" lvl="0" indent="-101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endParaRPr sz="1800" b="1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990175" y="3522500"/>
            <a:ext cx="2493600" cy="625800"/>
          </a:xfrm>
          <a:prstGeom prst="rect">
            <a:avLst/>
          </a:prstGeom>
          <a:noFill/>
          <a:ln w="952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955350" y="793631"/>
            <a:ext cx="7768200" cy="28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spAutoFit/>
          </a:bodyPr>
          <a:lstStyle/>
          <a:p>
            <a:pPr marL="36000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Понятие о витаминах.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6000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Роль витаминов в организме.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6000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Oswald"/>
              <a:buAutoNum type="arabicPeriod"/>
            </a:pPr>
            <a:r>
              <a:rPr lang="ru" sz="26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Применение витаминов в медицине.</a:t>
            </a: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203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955350" y="793631"/>
            <a:ext cx="7768200" cy="31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ОПРЕДЕЛЕНИЕ ВИТАМИНОВ.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КЛАССИФИКАЦИЮ ВИТАМИНОВ. 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ВОДОРАСТВОРИМЫЕ ВИТАМИНЫ.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ЖИРОРАСТВОРИМЫЕ ВИТАМИНЫ. 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ЗНАЧЕНИЕ ВИТАМИНОВ. 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Oswald"/>
              <a:buAutoNum type="arabicPeriod"/>
            </a:pPr>
            <a:r>
              <a:rPr lang="ru" sz="22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ПРИМЕНЕНИЕ ВИТАМИНОВ.</a:t>
            </a:r>
            <a:endParaRPr sz="22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203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  <p:sp>
        <p:nvSpPr>
          <p:cNvPr id="83" name="Google Shape;83;p17"/>
          <p:cNvSpPr txBox="1"/>
          <p:nvPr/>
        </p:nvSpPr>
        <p:spPr>
          <a:xfrm>
            <a:off x="434250" y="0"/>
            <a:ext cx="8173500" cy="42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Биологи́чески</a:t>
            </a:r>
            <a:r>
              <a:rPr lang="ru" sz="33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33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акти́вные</a:t>
            </a:r>
            <a:r>
              <a:rPr lang="ru" sz="33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33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вещества́</a:t>
            </a:r>
            <a:r>
              <a:rPr lang="ru" sz="33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(БАВ) — химические </a:t>
            </a:r>
            <a:r>
              <a:rPr lang="ru" sz="3300" b="1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вещества</a:t>
            </a:r>
            <a:r>
              <a:rPr lang="ru" sz="33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 обладающие при небольших концентрациях высокой физиологической активностью по отношению к определённым группам живых организмов </a:t>
            </a:r>
            <a:endParaRPr sz="33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3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(в первую очередь — по отношению к человеку, а также по отношению к растениям, животным, грибам и пр.) или к отдельным группам их клеток</a:t>
            </a:r>
            <a:endParaRPr sz="35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325" y="0"/>
            <a:ext cx="77733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685350" y="-3"/>
            <a:ext cx="7773300" cy="891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/>
              <a:t>АВИТАМИНОЗ ВИТАМИНА В1</a:t>
            </a:r>
            <a:endParaRPr sz="2500"/>
          </a:p>
        </p:txBody>
      </p:sp>
      <p:pic>
        <p:nvPicPr>
          <p:cNvPr id="116" name="Google Shape;116;p22"/>
          <p:cNvPicPr preferRelativeResize="0"/>
          <p:nvPr/>
        </p:nvPicPr>
        <p:blipFill rotWithShape="1">
          <a:blip r:embed="rId3">
            <a:alphaModFix/>
          </a:blip>
          <a:srcRect l="4997" t="8259" r="29079" b="3025"/>
          <a:stretch/>
        </p:blipFill>
        <p:spPr>
          <a:xfrm>
            <a:off x="685325" y="833260"/>
            <a:ext cx="3835574" cy="3871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2"/>
          <p:cNvPicPr preferRelativeResize="0"/>
          <p:nvPr/>
        </p:nvPicPr>
        <p:blipFill rotWithShape="1">
          <a:blip r:embed="rId4">
            <a:alphaModFix/>
          </a:blip>
          <a:srcRect l="18822" t="9019" r="16494" b="6047"/>
          <a:stretch/>
        </p:blipFill>
        <p:spPr>
          <a:xfrm>
            <a:off x="4571995" y="833250"/>
            <a:ext cx="3763555" cy="38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685350" y="-3"/>
            <a:ext cx="7773300" cy="8916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/>
              <a:t>АВИТАМИНОЗ ВИТАМИНА РР</a:t>
            </a:r>
            <a:endParaRPr sz="2500"/>
          </a:p>
        </p:txBody>
      </p:sp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0600" y="891597"/>
            <a:ext cx="5262804" cy="3947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/>
        </p:nvSpPr>
        <p:spPr>
          <a:xfrm>
            <a:off x="0" y="0"/>
            <a:ext cx="8909400" cy="421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latin typeface="Oswald"/>
                <a:ea typeface="Oswald"/>
                <a:cs typeface="Oswald"/>
                <a:sym typeface="Oswald"/>
              </a:rPr>
              <a:t>ГИПОВИТАМИНОЗ - </a:t>
            </a:r>
            <a:r>
              <a:rPr lang="ru" sz="2300">
                <a:latin typeface="Oswald"/>
                <a:ea typeface="Oswald"/>
                <a:cs typeface="Oswald"/>
                <a:sym typeface="Oswald"/>
              </a:rPr>
              <a:t>недостаток витаминов</a:t>
            </a:r>
            <a:endParaRPr sz="23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 b="1">
                <a:latin typeface="Oswald"/>
                <a:ea typeface="Oswald"/>
                <a:cs typeface="Oswald"/>
                <a:sym typeface="Oswald"/>
              </a:rPr>
              <a:t>АВИТАМИНОЗ</a:t>
            </a:r>
            <a:r>
              <a:rPr lang="ru" sz="2300">
                <a:latin typeface="Oswald"/>
                <a:ea typeface="Oswald"/>
                <a:cs typeface="Oswald"/>
                <a:sym typeface="Oswald"/>
              </a:rPr>
              <a:t> - полное отсутствие </a:t>
            </a:r>
            <a:r>
              <a:rPr lang="ru" sz="23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витаминов</a:t>
            </a:r>
            <a:endParaRPr sz="2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latin typeface="Oswald"/>
                <a:ea typeface="Oswald"/>
                <a:cs typeface="Oswald"/>
                <a:sym typeface="Oswald"/>
              </a:rPr>
              <a:t>ВИТАМИННЫЕ ПРЕПАРАТЫ - назначаются для лечения и профилактики </a:t>
            </a:r>
            <a:r>
              <a:rPr lang="ru" sz="27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ГИПО- и АВИТАМИНОЗОВ </a:t>
            </a: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 качестве</a:t>
            </a:r>
            <a:r>
              <a:rPr lang="ru" sz="27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средств заместительной терапии, а также для лечения заболеваний, симптомы которых сходны с признаками гипо- и авитаминозов.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7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ВИТАМИННЫЕ ПРЕПАРАТЫ</a:t>
            </a: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- ВОДО- И ЖИРОРАСТВОРИМЫЕ ВИТАМИНЫ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latin typeface="Oswald"/>
                <a:ea typeface="Oswald"/>
                <a:cs typeface="Oswald"/>
                <a:sym typeface="Oswald"/>
              </a:rPr>
              <a:t> </a:t>
            </a:r>
            <a:endParaRPr sz="27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9" name="Google Shape;12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8601" y="3332299"/>
            <a:ext cx="2810100" cy="210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title"/>
          </p:nvPr>
        </p:nvSpPr>
        <p:spPr>
          <a:xfrm>
            <a:off x="685325" y="463920"/>
            <a:ext cx="7773300" cy="3174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Задание: 1) </a:t>
            </a:r>
            <a:r>
              <a:rPr lang="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РЕШИТЕ ТЕСТ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2) прочитайте презентацию, составьте не менее 5 тестов по теме с ответом.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Запишите тесты и ответ в тетрадь.</a:t>
            </a:r>
            <a:endParaRPr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Oswald"/>
                <a:ea typeface="Oswald"/>
                <a:cs typeface="Oswald"/>
                <a:sym typeface="Oswald"/>
              </a:rPr>
              <a:t>Желаю успеха!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5" name="Google Shape;13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224" y="2571750"/>
            <a:ext cx="2641251" cy="229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Экран (16:9)</PresentationFormat>
  <Paragraphs>37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Times New Roman</vt:lpstr>
      <vt:lpstr>Georgia</vt:lpstr>
      <vt:lpstr>Oswald</vt:lpstr>
      <vt:lpstr>Book Antiqua</vt:lpstr>
      <vt:lpstr>Arial</vt:lpstr>
      <vt:lpstr>Simple Light</vt:lpstr>
      <vt:lpstr> ТЕОРИЯ № 9/2 ТЕМА:  Биологически активные соединения.  Витамины       </vt:lpstr>
      <vt:lpstr>ОСНОВНЫЕ ВОПРОСЫ ТЕМЫ: </vt:lpstr>
      <vt:lpstr>СТУДЕНТ ДОЛЖЕН ЗНАТЬ: </vt:lpstr>
      <vt:lpstr>Презентация PowerPoint</vt:lpstr>
      <vt:lpstr>Презентация PowerPoint</vt:lpstr>
      <vt:lpstr>АВИТАМИНОЗ ВИТАМИНА В1</vt:lpstr>
      <vt:lpstr>АВИТАМИНОЗ ВИТАМИНА РР</vt:lpstr>
      <vt:lpstr>Презентация PowerPoint</vt:lpstr>
      <vt:lpstr>Задание: 1) РЕШИТЕ ТЕСТ 2) прочитайте презентацию, составьте не менее 5 тестов по теме с ответом. Запишите тесты и ответ в тетрадь. Желаю успеха!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ТЕОРИЯ № 9/2 ТЕМА:  Биологически активные соединения.  Витамины       </dc:title>
  <cp:lastModifiedBy>User</cp:lastModifiedBy>
  <cp:revision>3</cp:revision>
  <dcterms:modified xsi:type="dcterms:W3CDTF">2023-01-20T06:32:28Z</dcterms:modified>
</cp:coreProperties>
</file>