
<file path=[Content_Types].xml><?xml version="1.0" encoding="utf-8"?>
<Types xmlns="http://schemas.openxmlformats.org/package/2006/content-types">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slideMasters/_rels/slideMaster4.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slideLayouts/slideLayout39.xml" ContentType="application/vnd.openxmlformats-officedocument.presentationml.slideLayout+xml"/>
  <Override PartName="/ppt/slideLayouts/slideLayout9.xml" ContentType="application/vnd.openxmlformats-officedocument.presentationml.slideLayout+xml"/>
  <Override PartName="/ppt/slideLayouts/slideLayout31.xml" ContentType="application/vnd.openxmlformats-officedocument.presentationml.slideLayout+xml"/>
  <Override PartName="/ppt/slideLayouts/slideLayout1.xml" ContentType="application/vnd.openxmlformats-officedocument.presentationml.slideLayout+xml"/>
  <Override PartName="/ppt/slideLayouts/slideLayout32.xml" ContentType="application/vnd.openxmlformats-officedocument.presentationml.slideLayout+xml"/>
  <Override PartName="/ppt/slideLayouts/slideLayout2.xml" ContentType="application/vnd.openxmlformats-officedocument.presentationml.slideLayout+xml"/>
  <Override PartName="/ppt/slideLayouts/slideLayout33.xml" ContentType="application/vnd.openxmlformats-officedocument.presentationml.slideLayout+xml"/>
  <Override PartName="/ppt/slideLayouts/slideLayout3.xml" ContentType="application/vnd.openxmlformats-officedocument.presentationml.slideLayout+xml"/>
  <Override PartName="/ppt/slideLayouts/slideLayout34.xml" ContentType="application/vnd.openxmlformats-officedocument.presentationml.slideLayout+xml"/>
  <Override PartName="/ppt/slideLayouts/slideLayout4.xml" ContentType="application/vnd.openxmlformats-officedocument.presentationml.slideLayout+xml"/>
  <Override PartName="/ppt/slideLayouts/slideLayout35.xml" ContentType="application/vnd.openxmlformats-officedocument.presentationml.slideLayout+xml"/>
  <Override PartName="/ppt/slideLayouts/slideLayout5.xml" ContentType="application/vnd.openxmlformats-officedocument.presentationml.slideLayout+xml"/>
  <Override PartName="/ppt/slideLayouts/slideLayout36.xml" ContentType="application/vnd.openxmlformats-officedocument.presentationml.slideLayout+xml"/>
  <Override PartName="/ppt/slideLayouts/slideLayout6.xml" ContentType="application/vnd.openxmlformats-officedocument.presentationml.slideLayout+xml"/>
  <Override PartName="/ppt/slideLayouts/slideLayout37.xml" ContentType="application/vnd.openxmlformats-officedocument.presentationml.slideLayout+xml"/>
  <Override PartName="/ppt/slideLayouts/slideLayout7.xml" ContentType="application/vnd.openxmlformats-officedocument.presentationml.slideLayout+xml"/>
  <Override PartName="/ppt/slideLayouts/slideLayout38.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6.xml.rels" ContentType="application/vnd.openxmlformats-package.relationships+xml"/>
  <Override PartName="/ppt/slideLayouts/_rels/slideLayout27.xml.rels" ContentType="application/vnd.openxmlformats-package.relationships+xml"/>
  <Override PartName="/ppt/slideLayouts/_rels/slideLayout28.xml.rels" ContentType="application/vnd.openxmlformats-package.relationships+xml"/>
  <Override PartName="/ppt/slideLayouts/_rels/slideLayout29.xml.rels" ContentType="application/vnd.openxmlformats-package.relationships+xml"/>
  <Override PartName="/ppt/slideLayouts/_rels/slideLayout30.xml.rels" ContentType="application/vnd.openxmlformats-package.relationships+xml"/>
  <Override PartName="/ppt/slideLayouts/_rels/slideLayout31.xml.rels" ContentType="application/vnd.openxmlformats-package.relationships+xml"/>
  <Override PartName="/ppt/slideLayouts/_rels/slideLayout32.xml.rels" ContentType="application/vnd.openxmlformats-package.relationships+xml"/>
  <Override PartName="/ppt/slideLayouts/_rels/slideLayout33.xml.rels" ContentType="application/vnd.openxmlformats-package.relationships+xml"/>
  <Override PartName="/ppt/slideLayouts/_rels/slideLayout34.xml.rels" ContentType="application/vnd.openxmlformats-package.relationships+xml"/>
  <Override PartName="/ppt/slideLayouts/_rels/slideLayout35.xml.rels" ContentType="application/vnd.openxmlformats-package.relationships+xml"/>
  <Override PartName="/ppt/slideLayouts/_rels/slideLayout36.xml.rels" ContentType="application/vnd.openxmlformats-package.relationships+xml"/>
  <Override PartName="/ppt/slideLayouts/_rels/slideLayout37.xml.rels" ContentType="application/vnd.openxmlformats-package.relationships+xml"/>
  <Override PartName="/ppt/slideLayouts/_rels/slideLayout38.xml.rels" ContentType="application/vnd.openxmlformats-package.relationships+xml"/>
  <Override PartName="/ppt/slideLayouts/_rels/slideLayout39.xml.rels" ContentType="application/vnd.openxmlformats-package.relationships+xml"/>
  <Override PartName="/ppt/slideLayouts/_rels/slideLayout40.xml.rels" ContentType="application/vnd.openxmlformats-package.relationships+xml"/>
  <Override PartName="/ppt/slideLayouts/_rels/slideLayout41.xml.rels" ContentType="application/vnd.openxmlformats-package.relationships+xml"/>
  <Override PartName="/ppt/slideLayouts/_rels/slideLayout42.xml.rels" ContentType="application/vnd.openxmlformats-package.relationships+xml"/>
  <Override PartName="/ppt/slideLayouts/_rels/slideLayout43.xml.rels" ContentType="application/vnd.openxmlformats-package.relationships+xml"/>
  <Override PartName="/ppt/slideLayouts/_rels/slideLayout44.xml.rels" ContentType="application/vnd.openxmlformats-package.relationships+xml"/>
  <Override PartName="/ppt/slideLayouts/_rels/slideLayout45.xml.rels" ContentType="application/vnd.openxmlformats-package.relationships+xml"/>
  <Override PartName="/ppt/slideLayouts/_rels/slideLayout46.xml.rels" ContentType="application/vnd.openxmlformats-package.relationships+xml"/>
  <Override PartName="/ppt/slideLayouts/_rels/slideLayout47.xml.rels" ContentType="application/vnd.openxmlformats-package.relationships+xml"/>
  <Override PartName="/ppt/slideLayouts/_rels/slideLayout48.xml.rels" ContentType="application/vnd.openxmlformats-package.relationships+xml"/>
  <Override PartName="/ppt/_rels/presentation.xml.rels" ContentType="application/vnd.openxmlformats-package.relationships+xml"/>
  <Override PartName="/ppt/slides/slide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_rels/slide9.xml.rels" ContentType="application/vnd.openxmlformats-package.relationships+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Override PartName="/ppt/media/image9.jpeg" ContentType="image/jpeg"/>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Override PartName="/ppt/media/image10.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Lst>
  <p:sldIdLst>
    <p:sldId id="256" r:id="rId6"/>
    <p:sldId id="257" r:id="rId7"/>
    <p:sldId id="258" r:id="rId8"/>
    <p:sldId id="259" r:id="rId9"/>
    <p:sldId id="260" r:id="rId10"/>
    <p:sldId id="261" r:id="rId11"/>
    <p:sldId id="262" r:id="rId12"/>
    <p:sldId id="263" r:id="rId13"/>
    <p:sldId id="264" r:id="rId14"/>
    <p:sldId id="265" r:id="rId15"/>
  </p:sldIdLst>
  <p:sldSz cx="9144000" cy="68580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31" name="PlaceHolder 2"/>
          <p:cNvSpPr>
            <a:spLocks noGrp="1"/>
          </p:cNvSpPr>
          <p:nvPr>
            <p:ph type="body"/>
          </p:nvPr>
        </p:nvSpPr>
        <p:spPr>
          <a:xfrm>
            <a:off x="5538960" y="1447920"/>
            <a:ext cx="297144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32" name="PlaceHolder 3"/>
          <p:cNvSpPr>
            <a:spLocks noGrp="1"/>
          </p:cNvSpPr>
          <p:nvPr>
            <p:ph type="body"/>
          </p:nvPr>
        </p:nvSpPr>
        <p:spPr>
          <a:xfrm>
            <a:off x="5538960" y="3644640"/>
            <a:ext cx="297144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34" name="PlaceHolder 2"/>
          <p:cNvSpPr>
            <a:spLocks noGrp="1"/>
          </p:cNvSpPr>
          <p:nvPr>
            <p:ph type="body"/>
          </p:nvPr>
        </p:nvSpPr>
        <p:spPr>
          <a:xfrm>
            <a:off x="5538960" y="144792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35" name="PlaceHolder 3"/>
          <p:cNvSpPr>
            <a:spLocks noGrp="1"/>
          </p:cNvSpPr>
          <p:nvPr>
            <p:ph type="body"/>
          </p:nvPr>
        </p:nvSpPr>
        <p:spPr>
          <a:xfrm>
            <a:off x="7061400" y="144792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36" name="PlaceHolder 4"/>
          <p:cNvSpPr>
            <a:spLocks noGrp="1"/>
          </p:cNvSpPr>
          <p:nvPr>
            <p:ph type="body"/>
          </p:nvPr>
        </p:nvSpPr>
        <p:spPr>
          <a:xfrm>
            <a:off x="7061400" y="364464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37" name="PlaceHolder 5"/>
          <p:cNvSpPr>
            <a:spLocks noGrp="1"/>
          </p:cNvSpPr>
          <p:nvPr>
            <p:ph type="body"/>
          </p:nvPr>
        </p:nvSpPr>
        <p:spPr>
          <a:xfrm>
            <a:off x="5538960" y="364464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8"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39" name="PlaceHolder 2"/>
          <p:cNvSpPr>
            <a:spLocks noGrp="1"/>
          </p:cNvSpPr>
          <p:nvPr>
            <p:ph type="body"/>
          </p:nvPr>
        </p:nvSpPr>
        <p:spPr>
          <a:xfrm>
            <a:off x="5538960" y="1447920"/>
            <a:ext cx="9565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40" name="PlaceHolder 3"/>
          <p:cNvSpPr>
            <a:spLocks noGrp="1"/>
          </p:cNvSpPr>
          <p:nvPr>
            <p:ph type="body"/>
          </p:nvPr>
        </p:nvSpPr>
        <p:spPr>
          <a:xfrm>
            <a:off x="6543720" y="1447920"/>
            <a:ext cx="9565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41" name="PlaceHolder 4"/>
          <p:cNvSpPr>
            <a:spLocks noGrp="1"/>
          </p:cNvSpPr>
          <p:nvPr>
            <p:ph type="body"/>
          </p:nvPr>
        </p:nvSpPr>
        <p:spPr>
          <a:xfrm>
            <a:off x="7548480" y="1447920"/>
            <a:ext cx="9565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42" name="PlaceHolder 5"/>
          <p:cNvSpPr>
            <a:spLocks noGrp="1"/>
          </p:cNvSpPr>
          <p:nvPr>
            <p:ph type="body"/>
          </p:nvPr>
        </p:nvSpPr>
        <p:spPr>
          <a:xfrm>
            <a:off x="7548480" y="3644640"/>
            <a:ext cx="9565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43" name="PlaceHolder 6"/>
          <p:cNvSpPr>
            <a:spLocks noGrp="1"/>
          </p:cNvSpPr>
          <p:nvPr>
            <p:ph type="body"/>
          </p:nvPr>
        </p:nvSpPr>
        <p:spPr>
          <a:xfrm>
            <a:off x="6543720" y="3644640"/>
            <a:ext cx="9565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44" name="PlaceHolder 7"/>
          <p:cNvSpPr>
            <a:spLocks noGrp="1"/>
          </p:cNvSpPr>
          <p:nvPr>
            <p:ph type="body"/>
          </p:nvPr>
        </p:nvSpPr>
        <p:spPr>
          <a:xfrm>
            <a:off x="5538960" y="3644640"/>
            <a:ext cx="9565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3"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54" name="PlaceHolder 2"/>
          <p:cNvSpPr>
            <a:spLocks noGrp="1"/>
          </p:cNvSpPr>
          <p:nvPr>
            <p:ph type="subTitle"/>
          </p:nvPr>
        </p:nvSpPr>
        <p:spPr>
          <a:xfrm>
            <a:off x="5538960" y="1447920"/>
            <a:ext cx="2971440" cy="4205880"/>
          </a:xfrm>
          <a:prstGeom prst="rect">
            <a:avLst/>
          </a:prstGeom>
        </p:spPr>
        <p:txBody>
          <a:bodyPr lIns="0" rIns="0" tIns="0" bIns="0" anchor="ctr"/>
          <a:p>
            <a:pPr algn="ctr"/>
            <a:endParaRPr b="0" lang="ru-RU" sz="3200" spc="-1" strike="noStrike">
              <a:solidFill>
                <a:srgbClr val="000000"/>
              </a:solidFill>
              <a:uFill>
                <a:solidFill>
                  <a:srgbClr val="ffffff"/>
                </a:solidFill>
              </a:uFill>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56" name="PlaceHolder 2"/>
          <p:cNvSpPr>
            <a:spLocks noGrp="1"/>
          </p:cNvSpPr>
          <p:nvPr>
            <p:ph type="body"/>
          </p:nvPr>
        </p:nvSpPr>
        <p:spPr>
          <a:xfrm>
            <a:off x="5538960" y="1447920"/>
            <a:ext cx="2971440" cy="420588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58" name="PlaceHolder 2"/>
          <p:cNvSpPr>
            <a:spLocks noGrp="1"/>
          </p:cNvSpPr>
          <p:nvPr>
            <p:ph type="body"/>
          </p:nvPr>
        </p:nvSpPr>
        <p:spPr>
          <a:xfrm>
            <a:off x="5538960" y="1447920"/>
            <a:ext cx="1449720" cy="420588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59" name="PlaceHolder 3"/>
          <p:cNvSpPr>
            <a:spLocks noGrp="1"/>
          </p:cNvSpPr>
          <p:nvPr>
            <p:ph type="body"/>
          </p:nvPr>
        </p:nvSpPr>
        <p:spPr>
          <a:xfrm>
            <a:off x="7061400" y="1447920"/>
            <a:ext cx="1449720" cy="420588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60"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61" name="PlaceHolder 1"/>
          <p:cNvSpPr>
            <a:spLocks noGrp="1"/>
          </p:cNvSpPr>
          <p:nvPr>
            <p:ph type="subTitle"/>
          </p:nvPr>
        </p:nvSpPr>
        <p:spPr>
          <a:xfrm>
            <a:off x="5538960" y="533520"/>
            <a:ext cx="2971440" cy="4238280"/>
          </a:xfrm>
          <a:prstGeom prst="rect">
            <a:avLst/>
          </a:prstGeom>
        </p:spPr>
        <p:txBody>
          <a:bodyPr lIns="0" rIns="0" tIns="0" bIns="0" anchor="ctr"/>
          <a:p>
            <a:pPr algn="ctr"/>
            <a:endParaRPr b="0" lang="ru-RU" sz="3200" spc="-1" strike="noStrike">
              <a:solidFill>
                <a:srgbClr val="000000"/>
              </a:solidFill>
              <a:uFill>
                <a:solidFill>
                  <a:srgbClr val="ffffff"/>
                </a:solidFill>
              </a:uFill>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63" name="PlaceHolder 2"/>
          <p:cNvSpPr>
            <a:spLocks noGrp="1"/>
          </p:cNvSpPr>
          <p:nvPr>
            <p:ph type="body"/>
          </p:nvPr>
        </p:nvSpPr>
        <p:spPr>
          <a:xfrm>
            <a:off x="5538960" y="144792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64" name="PlaceHolder 3"/>
          <p:cNvSpPr>
            <a:spLocks noGrp="1"/>
          </p:cNvSpPr>
          <p:nvPr>
            <p:ph type="body"/>
          </p:nvPr>
        </p:nvSpPr>
        <p:spPr>
          <a:xfrm>
            <a:off x="5538960" y="364464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65" name="PlaceHolder 4"/>
          <p:cNvSpPr>
            <a:spLocks noGrp="1"/>
          </p:cNvSpPr>
          <p:nvPr>
            <p:ph type="body"/>
          </p:nvPr>
        </p:nvSpPr>
        <p:spPr>
          <a:xfrm>
            <a:off x="7061400" y="1447920"/>
            <a:ext cx="1449720" cy="420588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9"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10" name="PlaceHolder 2"/>
          <p:cNvSpPr>
            <a:spLocks noGrp="1"/>
          </p:cNvSpPr>
          <p:nvPr>
            <p:ph type="subTitle"/>
          </p:nvPr>
        </p:nvSpPr>
        <p:spPr>
          <a:xfrm>
            <a:off x="5538960" y="1447920"/>
            <a:ext cx="2971440" cy="4205880"/>
          </a:xfrm>
          <a:prstGeom prst="rect">
            <a:avLst/>
          </a:prstGeom>
        </p:spPr>
        <p:txBody>
          <a:bodyPr lIns="0" rIns="0" tIns="0" bIns="0" anchor="ctr"/>
          <a:p>
            <a:pPr algn="ctr"/>
            <a:endParaRPr b="0" lang="ru-RU" sz="3200" spc="-1" strike="noStrike">
              <a:solidFill>
                <a:srgbClr val="000000"/>
              </a:solidFill>
              <a:uFill>
                <a:solidFill>
                  <a:srgbClr val="ffffff"/>
                </a:solidFill>
              </a:u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67" name="PlaceHolder 2"/>
          <p:cNvSpPr>
            <a:spLocks noGrp="1"/>
          </p:cNvSpPr>
          <p:nvPr>
            <p:ph type="body"/>
          </p:nvPr>
        </p:nvSpPr>
        <p:spPr>
          <a:xfrm>
            <a:off x="5538960" y="1447920"/>
            <a:ext cx="1449720" cy="420588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68" name="PlaceHolder 3"/>
          <p:cNvSpPr>
            <a:spLocks noGrp="1"/>
          </p:cNvSpPr>
          <p:nvPr>
            <p:ph type="body"/>
          </p:nvPr>
        </p:nvSpPr>
        <p:spPr>
          <a:xfrm>
            <a:off x="7061400" y="144792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69" name="PlaceHolder 4"/>
          <p:cNvSpPr>
            <a:spLocks noGrp="1"/>
          </p:cNvSpPr>
          <p:nvPr>
            <p:ph type="body"/>
          </p:nvPr>
        </p:nvSpPr>
        <p:spPr>
          <a:xfrm>
            <a:off x="7061400" y="364464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71" name="PlaceHolder 2"/>
          <p:cNvSpPr>
            <a:spLocks noGrp="1"/>
          </p:cNvSpPr>
          <p:nvPr>
            <p:ph type="body"/>
          </p:nvPr>
        </p:nvSpPr>
        <p:spPr>
          <a:xfrm>
            <a:off x="5538960" y="144792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72" name="PlaceHolder 3"/>
          <p:cNvSpPr>
            <a:spLocks noGrp="1"/>
          </p:cNvSpPr>
          <p:nvPr>
            <p:ph type="body"/>
          </p:nvPr>
        </p:nvSpPr>
        <p:spPr>
          <a:xfrm>
            <a:off x="7061400" y="144792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73" name="PlaceHolder 4"/>
          <p:cNvSpPr>
            <a:spLocks noGrp="1"/>
          </p:cNvSpPr>
          <p:nvPr>
            <p:ph type="body"/>
          </p:nvPr>
        </p:nvSpPr>
        <p:spPr>
          <a:xfrm>
            <a:off x="5538960" y="3644640"/>
            <a:ext cx="297144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75" name="PlaceHolder 2"/>
          <p:cNvSpPr>
            <a:spLocks noGrp="1"/>
          </p:cNvSpPr>
          <p:nvPr>
            <p:ph type="body"/>
          </p:nvPr>
        </p:nvSpPr>
        <p:spPr>
          <a:xfrm>
            <a:off x="5538960" y="1447920"/>
            <a:ext cx="297144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76" name="PlaceHolder 3"/>
          <p:cNvSpPr>
            <a:spLocks noGrp="1"/>
          </p:cNvSpPr>
          <p:nvPr>
            <p:ph type="body"/>
          </p:nvPr>
        </p:nvSpPr>
        <p:spPr>
          <a:xfrm>
            <a:off x="5538960" y="3644640"/>
            <a:ext cx="297144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78" name="PlaceHolder 2"/>
          <p:cNvSpPr>
            <a:spLocks noGrp="1"/>
          </p:cNvSpPr>
          <p:nvPr>
            <p:ph type="body"/>
          </p:nvPr>
        </p:nvSpPr>
        <p:spPr>
          <a:xfrm>
            <a:off x="5538960" y="144792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79" name="PlaceHolder 3"/>
          <p:cNvSpPr>
            <a:spLocks noGrp="1"/>
          </p:cNvSpPr>
          <p:nvPr>
            <p:ph type="body"/>
          </p:nvPr>
        </p:nvSpPr>
        <p:spPr>
          <a:xfrm>
            <a:off x="7061400" y="144792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80" name="PlaceHolder 4"/>
          <p:cNvSpPr>
            <a:spLocks noGrp="1"/>
          </p:cNvSpPr>
          <p:nvPr>
            <p:ph type="body"/>
          </p:nvPr>
        </p:nvSpPr>
        <p:spPr>
          <a:xfrm>
            <a:off x="7061400" y="364464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81" name="PlaceHolder 5"/>
          <p:cNvSpPr>
            <a:spLocks noGrp="1"/>
          </p:cNvSpPr>
          <p:nvPr>
            <p:ph type="body"/>
          </p:nvPr>
        </p:nvSpPr>
        <p:spPr>
          <a:xfrm>
            <a:off x="5538960" y="364464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82"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83" name="PlaceHolder 2"/>
          <p:cNvSpPr>
            <a:spLocks noGrp="1"/>
          </p:cNvSpPr>
          <p:nvPr>
            <p:ph type="body"/>
          </p:nvPr>
        </p:nvSpPr>
        <p:spPr>
          <a:xfrm>
            <a:off x="5538960" y="1447920"/>
            <a:ext cx="9565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84" name="PlaceHolder 3"/>
          <p:cNvSpPr>
            <a:spLocks noGrp="1"/>
          </p:cNvSpPr>
          <p:nvPr>
            <p:ph type="body"/>
          </p:nvPr>
        </p:nvSpPr>
        <p:spPr>
          <a:xfrm>
            <a:off x="6543720" y="1447920"/>
            <a:ext cx="9565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85" name="PlaceHolder 4"/>
          <p:cNvSpPr>
            <a:spLocks noGrp="1"/>
          </p:cNvSpPr>
          <p:nvPr>
            <p:ph type="body"/>
          </p:nvPr>
        </p:nvSpPr>
        <p:spPr>
          <a:xfrm>
            <a:off x="7548480" y="1447920"/>
            <a:ext cx="9565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86" name="PlaceHolder 5"/>
          <p:cNvSpPr>
            <a:spLocks noGrp="1"/>
          </p:cNvSpPr>
          <p:nvPr>
            <p:ph type="body"/>
          </p:nvPr>
        </p:nvSpPr>
        <p:spPr>
          <a:xfrm>
            <a:off x="7548480" y="3644640"/>
            <a:ext cx="9565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87" name="PlaceHolder 6"/>
          <p:cNvSpPr>
            <a:spLocks noGrp="1"/>
          </p:cNvSpPr>
          <p:nvPr>
            <p:ph type="body"/>
          </p:nvPr>
        </p:nvSpPr>
        <p:spPr>
          <a:xfrm>
            <a:off x="6543720" y="3644640"/>
            <a:ext cx="9565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88" name="PlaceHolder 7"/>
          <p:cNvSpPr>
            <a:spLocks noGrp="1"/>
          </p:cNvSpPr>
          <p:nvPr>
            <p:ph type="body"/>
          </p:nvPr>
        </p:nvSpPr>
        <p:spPr>
          <a:xfrm>
            <a:off x="5538960" y="3644640"/>
            <a:ext cx="9565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96"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97" name="PlaceHolder 2"/>
          <p:cNvSpPr>
            <a:spLocks noGrp="1"/>
          </p:cNvSpPr>
          <p:nvPr>
            <p:ph type="subTitle"/>
          </p:nvPr>
        </p:nvSpPr>
        <p:spPr>
          <a:xfrm>
            <a:off x="5538960" y="1447920"/>
            <a:ext cx="2971440" cy="4205880"/>
          </a:xfrm>
          <a:prstGeom prst="rect">
            <a:avLst/>
          </a:prstGeom>
        </p:spPr>
        <p:txBody>
          <a:bodyPr lIns="0" rIns="0" tIns="0" bIns="0" anchor="ctr"/>
          <a:p>
            <a:pPr algn="ctr"/>
            <a:endParaRPr b="0" lang="ru-RU" sz="3200" spc="-1" strike="noStrike">
              <a:solidFill>
                <a:srgbClr val="000000"/>
              </a:solidFill>
              <a:uFill>
                <a:solidFill>
                  <a:srgbClr val="ffffff"/>
                </a:solidFill>
              </a:uFill>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99" name="PlaceHolder 2"/>
          <p:cNvSpPr>
            <a:spLocks noGrp="1"/>
          </p:cNvSpPr>
          <p:nvPr>
            <p:ph type="body"/>
          </p:nvPr>
        </p:nvSpPr>
        <p:spPr>
          <a:xfrm>
            <a:off x="5538960" y="1447920"/>
            <a:ext cx="2971440" cy="420588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101" name="PlaceHolder 2"/>
          <p:cNvSpPr>
            <a:spLocks noGrp="1"/>
          </p:cNvSpPr>
          <p:nvPr>
            <p:ph type="body"/>
          </p:nvPr>
        </p:nvSpPr>
        <p:spPr>
          <a:xfrm>
            <a:off x="5538960" y="1447920"/>
            <a:ext cx="1449720" cy="420588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02" name="PlaceHolder 3"/>
          <p:cNvSpPr>
            <a:spLocks noGrp="1"/>
          </p:cNvSpPr>
          <p:nvPr>
            <p:ph type="body"/>
          </p:nvPr>
        </p:nvSpPr>
        <p:spPr>
          <a:xfrm>
            <a:off x="7061400" y="1447920"/>
            <a:ext cx="1449720" cy="420588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03"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12" name="PlaceHolder 2"/>
          <p:cNvSpPr>
            <a:spLocks noGrp="1"/>
          </p:cNvSpPr>
          <p:nvPr>
            <p:ph type="body"/>
          </p:nvPr>
        </p:nvSpPr>
        <p:spPr>
          <a:xfrm>
            <a:off x="5538960" y="1447920"/>
            <a:ext cx="2971440" cy="420588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4" name="PlaceHolder 1"/>
          <p:cNvSpPr>
            <a:spLocks noGrp="1"/>
          </p:cNvSpPr>
          <p:nvPr>
            <p:ph type="subTitle"/>
          </p:nvPr>
        </p:nvSpPr>
        <p:spPr>
          <a:xfrm>
            <a:off x="5538960" y="533520"/>
            <a:ext cx="2971440" cy="4238280"/>
          </a:xfrm>
          <a:prstGeom prst="rect">
            <a:avLst/>
          </a:prstGeom>
        </p:spPr>
        <p:txBody>
          <a:bodyPr lIns="0" rIns="0" tIns="0" bIns="0" anchor="ctr"/>
          <a:p>
            <a:pPr algn="ctr"/>
            <a:endParaRPr b="0" lang="ru-RU" sz="3200" spc="-1" strike="noStrike">
              <a:solidFill>
                <a:srgbClr val="000000"/>
              </a:solidFill>
              <a:uFill>
                <a:solidFill>
                  <a:srgbClr val="ffffff"/>
                </a:solidFill>
              </a:uFill>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05"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106" name="PlaceHolder 2"/>
          <p:cNvSpPr>
            <a:spLocks noGrp="1"/>
          </p:cNvSpPr>
          <p:nvPr>
            <p:ph type="body"/>
          </p:nvPr>
        </p:nvSpPr>
        <p:spPr>
          <a:xfrm>
            <a:off x="5538960" y="144792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07" name="PlaceHolder 3"/>
          <p:cNvSpPr>
            <a:spLocks noGrp="1"/>
          </p:cNvSpPr>
          <p:nvPr>
            <p:ph type="body"/>
          </p:nvPr>
        </p:nvSpPr>
        <p:spPr>
          <a:xfrm>
            <a:off x="5538960" y="364464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08" name="PlaceHolder 4"/>
          <p:cNvSpPr>
            <a:spLocks noGrp="1"/>
          </p:cNvSpPr>
          <p:nvPr>
            <p:ph type="body"/>
          </p:nvPr>
        </p:nvSpPr>
        <p:spPr>
          <a:xfrm>
            <a:off x="7061400" y="1447920"/>
            <a:ext cx="1449720" cy="420588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110" name="PlaceHolder 2"/>
          <p:cNvSpPr>
            <a:spLocks noGrp="1"/>
          </p:cNvSpPr>
          <p:nvPr>
            <p:ph type="body"/>
          </p:nvPr>
        </p:nvSpPr>
        <p:spPr>
          <a:xfrm>
            <a:off x="5538960" y="1447920"/>
            <a:ext cx="1449720" cy="420588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11" name="PlaceHolder 3"/>
          <p:cNvSpPr>
            <a:spLocks noGrp="1"/>
          </p:cNvSpPr>
          <p:nvPr>
            <p:ph type="body"/>
          </p:nvPr>
        </p:nvSpPr>
        <p:spPr>
          <a:xfrm>
            <a:off x="7061400" y="144792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12" name="PlaceHolder 4"/>
          <p:cNvSpPr>
            <a:spLocks noGrp="1"/>
          </p:cNvSpPr>
          <p:nvPr>
            <p:ph type="body"/>
          </p:nvPr>
        </p:nvSpPr>
        <p:spPr>
          <a:xfrm>
            <a:off x="7061400" y="364464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114" name="PlaceHolder 2"/>
          <p:cNvSpPr>
            <a:spLocks noGrp="1"/>
          </p:cNvSpPr>
          <p:nvPr>
            <p:ph type="body"/>
          </p:nvPr>
        </p:nvSpPr>
        <p:spPr>
          <a:xfrm>
            <a:off x="5538960" y="144792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15" name="PlaceHolder 3"/>
          <p:cNvSpPr>
            <a:spLocks noGrp="1"/>
          </p:cNvSpPr>
          <p:nvPr>
            <p:ph type="body"/>
          </p:nvPr>
        </p:nvSpPr>
        <p:spPr>
          <a:xfrm>
            <a:off x="7061400" y="144792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16" name="PlaceHolder 4"/>
          <p:cNvSpPr>
            <a:spLocks noGrp="1"/>
          </p:cNvSpPr>
          <p:nvPr>
            <p:ph type="body"/>
          </p:nvPr>
        </p:nvSpPr>
        <p:spPr>
          <a:xfrm>
            <a:off x="5538960" y="3644640"/>
            <a:ext cx="297144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17"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118" name="PlaceHolder 2"/>
          <p:cNvSpPr>
            <a:spLocks noGrp="1"/>
          </p:cNvSpPr>
          <p:nvPr>
            <p:ph type="body"/>
          </p:nvPr>
        </p:nvSpPr>
        <p:spPr>
          <a:xfrm>
            <a:off x="5538960" y="1447920"/>
            <a:ext cx="297144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19" name="PlaceHolder 3"/>
          <p:cNvSpPr>
            <a:spLocks noGrp="1"/>
          </p:cNvSpPr>
          <p:nvPr>
            <p:ph type="body"/>
          </p:nvPr>
        </p:nvSpPr>
        <p:spPr>
          <a:xfrm>
            <a:off x="5538960" y="3644640"/>
            <a:ext cx="297144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20"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121" name="PlaceHolder 2"/>
          <p:cNvSpPr>
            <a:spLocks noGrp="1"/>
          </p:cNvSpPr>
          <p:nvPr>
            <p:ph type="body"/>
          </p:nvPr>
        </p:nvSpPr>
        <p:spPr>
          <a:xfrm>
            <a:off x="5538960" y="144792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22" name="PlaceHolder 3"/>
          <p:cNvSpPr>
            <a:spLocks noGrp="1"/>
          </p:cNvSpPr>
          <p:nvPr>
            <p:ph type="body"/>
          </p:nvPr>
        </p:nvSpPr>
        <p:spPr>
          <a:xfrm>
            <a:off x="7061400" y="144792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23" name="PlaceHolder 4"/>
          <p:cNvSpPr>
            <a:spLocks noGrp="1"/>
          </p:cNvSpPr>
          <p:nvPr>
            <p:ph type="body"/>
          </p:nvPr>
        </p:nvSpPr>
        <p:spPr>
          <a:xfrm>
            <a:off x="7061400" y="364464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24" name="PlaceHolder 5"/>
          <p:cNvSpPr>
            <a:spLocks noGrp="1"/>
          </p:cNvSpPr>
          <p:nvPr>
            <p:ph type="body"/>
          </p:nvPr>
        </p:nvSpPr>
        <p:spPr>
          <a:xfrm>
            <a:off x="5538960" y="364464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25"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126" name="PlaceHolder 2"/>
          <p:cNvSpPr>
            <a:spLocks noGrp="1"/>
          </p:cNvSpPr>
          <p:nvPr>
            <p:ph type="body"/>
          </p:nvPr>
        </p:nvSpPr>
        <p:spPr>
          <a:xfrm>
            <a:off x="5538960" y="1447920"/>
            <a:ext cx="9565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27" name="PlaceHolder 3"/>
          <p:cNvSpPr>
            <a:spLocks noGrp="1"/>
          </p:cNvSpPr>
          <p:nvPr>
            <p:ph type="body"/>
          </p:nvPr>
        </p:nvSpPr>
        <p:spPr>
          <a:xfrm>
            <a:off x="6543720" y="1447920"/>
            <a:ext cx="9565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28" name="PlaceHolder 4"/>
          <p:cNvSpPr>
            <a:spLocks noGrp="1"/>
          </p:cNvSpPr>
          <p:nvPr>
            <p:ph type="body"/>
          </p:nvPr>
        </p:nvSpPr>
        <p:spPr>
          <a:xfrm>
            <a:off x="7548480" y="1447920"/>
            <a:ext cx="9565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29" name="PlaceHolder 5"/>
          <p:cNvSpPr>
            <a:spLocks noGrp="1"/>
          </p:cNvSpPr>
          <p:nvPr>
            <p:ph type="body"/>
          </p:nvPr>
        </p:nvSpPr>
        <p:spPr>
          <a:xfrm>
            <a:off x="7548480" y="3644640"/>
            <a:ext cx="9565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30" name="PlaceHolder 6"/>
          <p:cNvSpPr>
            <a:spLocks noGrp="1"/>
          </p:cNvSpPr>
          <p:nvPr>
            <p:ph type="body"/>
          </p:nvPr>
        </p:nvSpPr>
        <p:spPr>
          <a:xfrm>
            <a:off x="6543720" y="3644640"/>
            <a:ext cx="9565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31" name="PlaceHolder 7"/>
          <p:cNvSpPr>
            <a:spLocks noGrp="1"/>
          </p:cNvSpPr>
          <p:nvPr>
            <p:ph type="body"/>
          </p:nvPr>
        </p:nvSpPr>
        <p:spPr>
          <a:xfrm>
            <a:off x="5538960" y="3644640"/>
            <a:ext cx="9565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40"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141" name="PlaceHolder 2"/>
          <p:cNvSpPr>
            <a:spLocks noGrp="1"/>
          </p:cNvSpPr>
          <p:nvPr>
            <p:ph type="subTitle"/>
          </p:nvPr>
        </p:nvSpPr>
        <p:spPr>
          <a:xfrm>
            <a:off x="5538960" y="1447920"/>
            <a:ext cx="2971440" cy="4205880"/>
          </a:xfrm>
          <a:prstGeom prst="rect">
            <a:avLst/>
          </a:prstGeom>
        </p:spPr>
        <p:txBody>
          <a:bodyPr lIns="0" rIns="0" tIns="0" bIns="0" anchor="ctr"/>
          <a:p>
            <a:pPr algn="ctr"/>
            <a:endParaRPr b="0" lang="ru-RU" sz="3200" spc="-1" strike="noStrike">
              <a:solidFill>
                <a:srgbClr val="000000"/>
              </a:solidFill>
              <a:uFill>
                <a:solidFill>
                  <a:srgbClr val="ffffff"/>
                </a:solidFill>
              </a:uFill>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42"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143" name="PlaceHolder 2"/>
          <p:cNvSpPr>
            <a:spLocks noGrp="1"/>
          </p:cNvSpPr>
          <p:nvPr>
            <p:ph type="body"/>
          </p:nvPr>
        </p:nvSpPr>
        <p:spPr>
          <a:xfrm>
            <a:off x="5538960" y="1447920"/>
            <a:ext cx="2971440" cy="420588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14" name="PlaceHolder 2"/>
          <p:cNvSpPr>
            <a:spLocks noGrp="1"/>
          </p:cNvSpPr>
          <p:nvPr>
            <p:ph type="body"/>
          </p:nvPr>
        </p:nvSpPr>
        <p:spPr>
          <a:xfrm>
            <a:off x="5538960" y="1447920"/>
            <a:ext cx="1449720" cy="420588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5" name="PlaceHolder 3"/>
          <p:cNvSpPr>
            <a:spLocks noGrp="1"/>
          </p:cNvSpPr>
          <p:nvPr>
            <p:ph type="body"/>
          </p:nvPr>
        </p:nvSpPr>
        <p:spPr>
          <a:xfrm>
            <a:off x="7061400" y="1447920"/>
            <a:ext cx="1449720" cy="420588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44"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145" name="PlaceHolder 2"/>
          <p:cNvSpPr>
            <a:spLocks noGrp="1"/>
          </p:cNvSpPr>
          <p:nvPr>
            <p:ph type="body"/>
          </p:nvPr>
        </p:nvSpPr>
        <p:spPr>
          <a:xfrm>
            <a:off x="5538960" y="1447920"/>
            <a:ext cx="1449720" cy="420588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46" name="PlaceHolder 3"/>
          <p:cNvSpPr>
            <a:spLocks noGrp="1"/>
          </p:cNvSpPr>
          <p:nvPr>
            <p:ph type="body"/>
          </p:nvPr>
        </p:nvSpPr>
        <p:spPr>
          <a:xfrm>
            <a:off x="7061400" y="1447920"/>
            <a:ext cx="1449720" cy="420588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47"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8" name="PlaceHolder 1"/>
          <p:cNvSpPr>
            <a:spLocks noGrp="1"/>
          </p:cNvSpPr>
          <p:nvPr>
            <p:ph type="subTitle"/>
          </p:nvPr>
        </p:nvSpPr>
        <p:spPr>
          <a:xfrm>
            <a:off x="5538960" y="533520"/>
            <a:ext cx="2971440" cy="4238280"/>
          </a:xfrm>
          <a:prstGeom prst="rect">
            <a:avLst/>
          </a:prstGeom>
        </p:spPr>
        <p:txBody>
          <a:bodyPr lIns="0" rIns="0" tIns="0" bIns="0" anchor="ctr"/>
          <a:p>
            <a:pPr algn="ctr"/>
            <a:endParaRPr b="0" lang="ru-RU" sz="3200" spc="-1" strike="noStrike">
              <a:solidFill>
                <a:srgbClr val="000000"/>
              </a:solidFill>
              <a:uFill>
                <a:solidFill>
                  <a:srgbClr val="ffffff"/>
                </a:solidFill>
              </a:uFill>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9"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150" name="PlaceHolder 2"/>
          <p:cNvSpPr>
            <a:spLocks noGrp="1"/>
          </p:cNvSpPr>
          <p:nvPr>
            <p:ph type="body"/>
          </p:nvPr>
        </p:nvSpPr>
        <p:spPr>
          <a:xfrm>
            <a:off x="5538960" y="144792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51" name="PlaceHolder 3"/>
          <p:cNvSpPr>
            <a:spLocks noGrp="1"/>
          </p:cNvSpPr>
          <p:nvPr>
            <p:ph type="body"/>
          </p:nvPr>
        </p:nvSpPr>
        <p:spPr>
          <a:xfrm>
            <a:off x="5538960" y="364464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52" name="PlaceHolder 4"/>
          <p:cNvSpPr>
            <a:spLocks noGrp="1"/>
          </p:cNvSpPr>
          <p:nvPr>
            <p:ph type="body"/>
          </p:nvPr>
        </p:nvSpPr>
        <p:spPr>
          <a:xfrm>
            <a:off x="7061400" y="1447920"/>
            <a:ext cx="1449720" cy="420588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3"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154" name="PlaceHolder 2"/>
          <p:cNvSpPr>
            <a:spLocks noGrp="1"/>
          </p:cNvSpPr>
          <p:nvPr>
            <p:ph type="body"/>
          </p:nvPr>
        </p:nvSpPr>
        <p:spPr>
          <a:xfrm>
            <a:off x="5538960" y="1447920"/>
            <a:ext cx="1449720" cy="420588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55" name="PlaceHolder 3"/>
          <p:cNvSpPr>
            <a:spLocks noGrp="1"/>
          </p:cNvSpPr>
          <p:nvPr>
            <p:ph type="body"/>
          </p:nvPr>
        </p:nvSpPr>
        <p:spPr>
          <a:xfrm>
            <a:off x="7061400" y="144792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56" name="PlaceHolder 4"/>
          <p:cNvSpPr>
            <a:spLocks noGrp="1"/>
          </p:cNvSpPr>
          <p:nvPr>
            <p:ph type="body"/>
          </p:nvPr>
        </p:nvSpPr>
        <p:spPr>
          <a:xfrm>
            <a:off x="7061400" y="364464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57"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158" name="PlaceHolder 2"/>
          <p:cNvSpPr>
            <a:spLocks noGrp="1"/>
          </p:cNvSpPr>
          <p:nvPr>
            <p:ph type="body"/>
          </p:nvPr>
        </p:nvSpPr>
        <p:spPr>
          <a:xfrm>
            <a:off x="5538960" y="144792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59" name="PlaceHolder 3"/>
          <p:cNvSpPr>
            <a:spLocks noGrp="1"/>
          </p:cNvSpPr>
          <p:nvPr>
            <p:ph type="body"/>
          </p:nvPr>
        </p:nvSpPr>
        <p:spPr>
          <a:xfrm>
            <a:off x="7061400" y="144792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60" name="PlaceHolder 4"/>
          <p:cNvSpPr>
            <a:spLocks noGrp="1"/>
          </p:cNvSpPr>
          <p:nvPr>
            <p:ph type="body"/>
          </p:nvPr>
        </p:nvSpPr>
        <p:spPr>
          <a:xfrm>
            <a:off x="5538960" y="3644640"/>
            <a:ext cx="297144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61"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162" name="PlaceHolder 2"/>
          <p:cNvSpPr>
            <a:spLocks noGrp="1"/>
          </p:cNvSpPr>
          <p:nvPr>
            <p:ph type="body"/>
          </p:nvPr>
        </p:nvSpPr>
        <p:spPr>
          <a:xfrm>
            <a:off x="5538960" y="1447920"/>
            <a:ext cx="297144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63" name="PlaceHolder 3"/>
          <p:cNvSpPr>
            <a:spLocks noGrp="1"/>
          </p:cNvSpPr>
          <p:nvPr>
            <p:ph type="body"/>
          </p:nvPr>
        </p:nvSpPr>
        <p:spPr>
          <a:xfrm>
            <a:off x="5538960" y="3644640"/>
            <a:ext cx="297144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64"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165" name="PlaceHolder 2"/>
          <p:cNvSpPr>
            <a:spLocks noGrp="1"/>
          </p:cNvSpPr>
          <p:nvPr>
            <p:ph type="body"/>
          </p:nvPr>
        </p:nvSpPr>
        <p:spPr>
          <a:xfrm>
            <a:off x="5538960" y="144792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66" name="PlaceHolder 3"/>
          <p:cNvSpPr>
            <a:spLocks noGrp="1"/>
          </p:cNvSpPr>
          <p:nvPr>
            <p:ph type="body"/>
          </p:nvPr>
        </p:nvSpPr>
        <p:spPr>
          <a:xfrm>
            <a:off x="7061400" y="144792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67" name="PlaceHolder 4"/>
          <p:cNvSpPr>
            <a:spLocks noGrp="1"/>
          </p:cNvSpPr>
          <p:nvPr>
            <p:ph type="body"/>
          </p:nvPr>
        </p:nvSpPr>
        <p:spPr>
          <a:xfrm>
            <a:off x="7061400" y="364464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68" name="PlaceHolder 5"/>
          <p:cNvSpPr>
            <a:spLocks noGrp="1"/>
          </p:cNvSpPr>
          <p:nvPr>
            <p:ph type="body"/>
          </p:nvPr>
        </p:nvSpPr>
        <p:spPr>
          <a:xfrm>
            <a:off x="5538960" y="364464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69"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170" name="PlaceHolder 2"/>
          <p:cNvSpPr>
            <a:spLocks noGrp="1"/>
          </p:cNvSpPr>
          <p:nvPr>
            <p:ph type="body"/>
          </p:nvPr>
        </p:nvSpPr>
        <p:spPr>
          <a:xfrm>
            <a:off x="5538960" y="1447920"/>
            <a:ext cx="9565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71" name="PlaceHolder 3"/>
          <p:cNvSpPr>
            <a:spLocks noGrp="1"/>
          </p:cNvSpPr>
          <p:nvPr>
            <p:ph type="body"/>
          </p:nvPr>
        </p:nvSpPr>
        <p:spPr>
          <a:xfrm>
            <a:off x="6543720" y="1447920"/>
            <a:ext cx="9565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72" name="PlaceHolder 4"/>
          <p:cNvSpPr>
            <a:spLocks noGrp="1"/>
          </p:cNvSpPr>
          <p:nvPr>
            <p:ph type="body"/>
          </p:nvPr>
        </p:nvSpPr>
        <p:spPr>
          <a:xfrm>
            <a:off x="7548480" y="1447920"/>
            <a:ext cx="9565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73" name="PlaceHolder 5"/>
          <p:cNvSpPr>
            <a:spLocks noGrp="1"/>
          </p:cNvSpPr>
          <p:nvPr>
            <p:ph type="body"/>
          </p:nvPr>
        </p:nvSpPr>
        <p:spPr>
          <a:xfrm>
            <a:off x="7548480" y="3644640"/>
            <a:ext cx="9565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74" name="PlaceHolder 6"/>
          <p:cNvSpPr>
            <a:spLocks noGrp="1"/>
          </p:cNvSpPr>
          <p:nvPr>
            <p:ph type="body"/>
          </p:nvPr>
        </p:nvSpPr>
        <p:spPr>
          <a:xfrm>
            <a:off x="6543720" y="3644640"/>
            <a:ext cx="9565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175" name="PlaceHolder 7"/>
          <p:cNvSpPr>
            <a:spLocks noGrp="1"/>
          </p:cNvSpPr>
          <p:nvPr>
            <p:ph type="body"/>
          </p:nvPr>
        </p:nvSpPr>
        <p:spPr>
          <a:xfrm>
            <a:off x="5538960" y="3644640"/>
            <a:ext cx="9565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6"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7" name="PlaceHolder 1"/>
          <p:cNvSpPr>
            <a:spLocks noGrp="1"/>
          </p:cNvSpPr>
          <p:nvPr>
            <p:ph type="subTitle"/>
          </p:nvPr>
        </p:nvSpPr>
        <p:spPr>
          <a:xfrm>
            <a:off x="5538960" y="533520"/>
            <a:ext cx="2971440" cy="4238280"/>
          </a:xfrm>
          <a:prstGeom prst="rect">
            <a:avLst/>
          </a:prstGeom>
        </p:spPr>
        <p:txBody>
          <a:bodyPr lIns="0" rIns="0" tIns="0" bIns="0" anchor="ctr"/>
          <a:p>
            <a:pPr algn="ctr"/>
            <a:endParaRPr b="0" lang="ru-RU" sz="3200" spc="-1" strike="noStrike">
              <a:solidFill>
                <a:srgbClr val="000000"/>
              </a:solidFill>
              <a:uFill>
                <a:solidFill>
                  <a:srgbClr val="ffffff"/>
                </a:solidFill>
              </a:u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19" name="PlaceHolder 2"/>
          <p:cNvSpPr>
            <a:spLocks noGrp="1"/>
          </p:cNvSpPr>
          <p:nvPr>
            <p:ph type="body"/>
          </p:nvPr>
        </p:nvSpPr>
        <p:spPr>
          <a:xfrm>
            <a:off x="5538960" y="144792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20" name="PlaceHolder 3"/>
          <p:cNvSpPr>
            <a:spLocks noGrp="1"/>
          </p:cNvSpPr>
          <p:nvPr>
            <p:ph type="body"/>
          </p:nvPr>
        </p:nvSpPr>
        <p:spPr>
          <a:xfrm>
            <a:off x="5538960" y="364464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21" name="PlaceHolder 4"/>
          <p:cNvSpPr>
            <a:spLocks noGrp="1"/>
          </p:cNvSpPr>
          <p:nvPr>
            <p:ph type="body"/>
          </p:nvPr>
        </p:nvSpPr>
        <p:spPr>
          <a:xfrm>
            <a:off x="7061400" y="1447920"/>
            <a:ext cx="1449720" cy="420588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23" name="PlaceHolder 2"/>
          <p:cNvSpPr>
            <a:spLocks noGrp="1"/>
          </p:cNvSpPr>
          <p:nvPr>
            <p:ph type="body"/>
          </p:nvPr>
        </p:nvSpPr>
        <p:spPr>
          <a:xfrm>
            <a:off x="5538960" y="1447920"/>
            <a:ext cx="1449720" cy="420588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24" name="PlaceHolder 3"/>
          <p:cNvSpPr>
            <a:spLocks noGrp="1"/>
          </p:cNvSpPr>
          <p:nvPr>
            <p:ph type="body"/>
          </p:nvPr>
        </p:nvSpPr>
        <p:spPr>
          <a:xfrm>
            <a:off x="7061400" y="144792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25" name="PlaceHolder 4"/>
          <p:cNvSpPr>
            <a:spLocks noGrp="1"/>
          </p:cNvSpPr>
          <p:nvPr>
            <p:ph type="body"/>
          </p:nvPr>
        </p:nvSpPr>
        <p:spPr>
          <a:xfrm>
            <a:off x="7061400" y="364464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538960" y="533520"/>
            <a:ext cx="2971440" cy="914040"/>
          </a:xfrm>
          <a:prstGeom prst="rect">
            <a:avLst/>
          </a:prstGeom>
        </p:spPr>
        <p:txBody>
          <a:bodyPr lIns="0" rIns="0" tIns="0" bIns="0" anchor="ctr"/>
          <a:p>
            <a:endParaRPr b="0" lang="ru-RU" sz="1800" spc="-1" strike="noStrike">
              <a:solidFill>
                <a:srgbClr val="000000"/>
              </a:solidFill>
              <a:uFill>
                <a:solidFill>
                  <a:srgbClr val="ffffff"/>
                </a:solidFill>
              </a:uFill>
              <a:latin typeface="Verdana"/>
            </a:endParaRPr>
          </a:p>
        </p:txBody>
      </p:sp>
      <p:sp>
        <p:nvSpPr>
          <p:cNvPr id="27" name="PlaceHolder 2"/>
          <p:cNvSpPr>
            <a:spLocks noGrp="1"/>
          </p:cNvSpPr>
          <p:nvPr>
            <p:ph type="body"/>
          </p:nvPr>
        </p:nvSpPr>
        <p:spPr>
          <a:xfrm>
            <a:off x="5538960" y="144792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28" name="PlaceHolder 3"/>
          <p:cNvSpPr>
            <a:spLocks noGrp="1"/>
          </p:cNvSpPr>
          <p:nvPr>
            <p:ph type="body"/>
          </p:nvPr>
        </p:nvSpPr>
        <p:spPr>
          <a:xfrm>
            <a:off x="7061400" y="1447920"/>
            <a:ext cx="144972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
        <p:nvSpPr>
          <p:cNvPr id="29" name="PlaceHolder 4"/>
          <p:cNvSpPr>
            <a:spLocks noGrp="1"/>
          </p:cNvSpPr>
          <p:nvPr>
            <p:ph type="body"/>
          </p:nvPr>
        </p:nvSpPr>
        <p:spPr>
          <a:xfrm>
            <a:off x="5538960" y="3644640"/>
            <a:ext cx="2971440" cy="2005920"/>
          </a:xfrm>
          <a:prstGeom prst="rect">
            <a:avLst/>
          </a:prstGeom>
        </p:spPr>
        <p:txBody>
          <a:bodyPr lIns="0" rIns="0" tIns="0" bIns="0">
            <a:normAutofit/>
          </a:bodyPr>
          <a:p>
            <a:endParaRPr b="0" lang="ru-RU" sz="2800" spc="-1" strike="noStrike">
              <a:solidFill>
                <a:srgbClr val="000000"/>
              </a:solidFill>
              <a:uFill>
                <a:solidFill>
                  <a:srgbClr val="ffffff"/>
                </a:solidFill>
              </a:uFill>
              <a:latin typeface="Verdana"/>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slideLayout" Target="../slideLayouts/slideLayout48.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e3ded1"/>
        </a:solidFill>
      </p:bgPr>
    </p:bg>
    <p:spTree>
      <p:nvGrpSpPr>
        <p:cNvPr id="1" name=""/>
        <p:cNvGrpSpPr/>
        <p:nvPr/>
      </p:nvGrpSpPr>
      <p:grpSpPr>
        <a:xfrm>
          <a:off x="0" y="0"/>
          <a:ext cx="0" cy="0"/>
          <a:chOff x="0" y="0"/>
          <a:chExt cx="0" cy="0"/>
        </a:xfrm>
      </p:grpSpPr>
      <p:sp>
        <p:nvSpPr>
          <p:cNvPr id="0" name="CustomShape 1" hidden="1"/>
          <p:cNvSpPr/>
          <p:nvPr/>
        </p:nvSpPr>
        <p:spPr>
          <a:xfrm>
            <a:off x="304920" y="329040"/>
            <a:ext cx="8531640" cy="6196320"/>
          </a:xfrm>
          <a:prstGeom prst="roundRect">
            <a:avLst>
              <a:gd name="adj" fmla="val 2081"/>
            </a:avLst>
          </a:prstGeom>
          <a:gradFill>
            <a:gsLst>
              <a:gs pos="0">
                <a:srgbClr val="ffffff"/>
              </a:gs>
              <a:gs pos="98000">
                <a:srgbClr val="ffffff"/>
              </a:gs>
              <a:gs pos="99055">
                <a:srgbClr val="f7f7f7"/>
              </a:gs>
              <a:gs pos="100000">
                <a:srgbClr val="dadada"/>
              </a:gs>
            </a:gsLst>
            <a:lin ang="5400000"/>
          </a:gradFill>
          <a:ln w="2160">
            <a:solidFill>
              <a:srgbClr val="a4a4a3"/>
            </a:solidFill>
            <a:round/>
          </a:ln>
          <a:effectLst>
            <a:outerShdw algn="tl" blurRad="76200" dir="5400000" dist="50800" rotWithShape="0">
              <a:srgbClr val="000000">
                <a:alpha val="25000"/>
              </a:srgbClr>
            </a:outerShdw>
          </a:effectLst>
        </p:spPr>
        <p:style>
          <a:lnRef idx="3">
            <a:schemeClr val="lt1"/>
          </a:lnRef>
          <a:fillRef idx="1">
            <a:schemeClr val="accent1"/>
          </a:fillRef>
          <a:effectRef idx="1">
            <a:schemeClr val="accent1"/>
          </a:effectRef>
          <a:fontRef idx="minor"/>
        </p:style>
      </p:sp>
      <p:sp>
        <p:nvSpPr>
          <p:cNvPr id="1" name="CustomShape 2" hidden="1"/>
          <p:cNvSpPr/>
          <p:nvPr/>
        </p:nvSpPr>
        <p:spPr>
          <a:xfrm>
            <a:off x="418680" y="434160"/>
            <a:ext cx="8306280" cy="5486040"/>
          </a:xfrm>
          <a:prstGeom prst="roundRect">
            <a:avLst>
              <a:gd name="adj" fmla="val 2127"/>
            </a:avLst>
          </a:prstGeom>
          <a:gradFill>
            <a:gsLst>
              <a:gs pos="0">
                <a:schemeClr val="bg1">
                  <a:tint val="75000"/>
                  <a:satMod val="150000"/>
                </a:schemeClr>
              </a:gs>
              <a:gs pos="55000">
                <a:schemeClr val="bg1">
                  <a:shade val="75000"/>
                  <a:satMod val="100000"/>
                </a:schemeClr>
              </a:gs>
              <a:gs pos="100000">
                <a:schemeClr val="bg1">
                  <a:shade val="35000"/>
                  <a:satMod val="100000"/>
                </a:schemeClr>
              </a:gs>
            </a:gsLst>
            <a:lin ang="0"/>
          </a:gradFill>
          <a:ln w="9000">
            <a:noFill/>
          </a:ln>
          <a:effectLst>
            <a:outerShdw blurRad="65500" dir="5400000" dist="38100" rotWithShape="0">
              <a:srgbClr val="000000">
                <a:alpha val="40000"/>
              </a:srgbClr>
            </a:outerShdw>
          </a:effectLst>
        </p:spPr>
        <p:style>
          <a:lnRef idx="3">
            <a:schemeClr val="lt1"/>
          </a:lnRef>
          <a:fillRef idx="1">
            <a:schemeClr val="accent1"/>
          </a:fillRef>
          <a:effectRef idx="1">
            <a:schemeClr val="accent1"/>
          </a:effectRef>
          <a:fontRef idx="minor"/>
        </p:style>
      </p:sp>
      <p:sp>
        <p:nvSpPr>
          <p:cNvPr id="2" name="CustomShape 3"/>
          <p:cNvSpPr/>
          <p:nvPr/>
        </p:nvSpPr>
        <p:spPr>
          <a:xfrm>
            <a:off x="304920" y="329040"/>
            <a:ext cx="8531640" cy="6196320"/>
          </a:xfrm>
          <a:prstGeom prst="roundRect">
            <a:avLst>
              <a:gd name="adj" fmla="val 2081"/>
            </a:avLst>
          </a:prstGeom>
          <a:gradFill>
            <a:gsLst>
              <a:gs pos="0">
                <a:srgbClr val="ffffff"/>
              </a:gs>
              <a:gs pos="98000">
                <a:srgbClr val="ffffff"/>
              </a:gs>
              <a:gs pos="99055">
                <a:srgbClr val="f7f7f7"/>
              </a:gs>
              <a:gs pos="100000">
                <a:srgbClr val="dadada"/>
              </a:gs>
            </a:gsLst>
            <a:lin ang="5400000"/>
          </a:gradFill>
          <a:ln w="2160">
            <a:solidFill>
              <a:srgbClr val="a4a4a3"/>
            </a:solidFill>
            <a:round/>
          </a:ln>
          <a:effectLst>
            <a:outerShdw algn="tl" blurRad="76200" dir="5400000" dist="50800" rotWithShape="0">
              <a:srgbClr val="000000">
                <a:alpha val="25000"/>
              </a:srgbClr>
            </a:outerShdw>
          </a:effectLst>
        </p:spPr>
        <p:style>
          <a:lnRef idx="3">
            <a:schemeClr val="lt1"/>
          </a:lnRef>
          <a:fillRef idx="1">
            <a:schemeClr val="accent1"/>
          </a:fillRef>
          <a:effectRef idx="1">
            <a:schemeClr val="accent1"/>
          </a:effectRef>
          <a:fontRef idx="minor"/>
        </p:style>
      </p:sp>
      <p:sp>
        <p:nvSpPr>
          <p:cNvPr id="3" name="CustomShape 4"/>
          <p:cNvSpPr/>
          <p:nvPr/>
        </p:nvSpPr>
        <p:spPr>
          <a:xfrm>
            <a:off x="418680" y="434160"/>
            <a:ext cx="8306280" cy="3108600"/>
          </a:xfrm>
          <a:prstGeom prst="roundRect">
            <a:avLst>
              <a:gd name="adj" fmla="val 4578"/>
            </a:avLst>
          </a:prstGeom>
          <a:gradFill>
            <a:gsLst>
              <a:gs pos="0">
                <a:schemeClr val="bg1">
                  <a:tint val="75000"/>
                  <a:satMod val="150000"/>
                </a:schemeClr>
              </a:gs>
              <a:gs pos="55000">
                <a:schemeClr val="bg1">
                  <a:shade val="75000"/>
                  <a:satMod val="100000"/>
                </a:schemeClr>
              </a:gs>
              <a:gs pos="100000">
                <a:schemeClr val="bg1">
                  <a:shade val="35000"/>
                  <a:satMod val="100000"/>
                </a:schemeClr>
              </a:gs>
            </a:gsLst>
            <a:lin ang="0"/>
          </a:gradFill>
          <a:ln w="9000">
            <a:noFill/>
          </a:ln>
          <a:effectLst>
            <a:outerShdw blurRad="65500" dir="5400000" dist="38100" rotWithShape="0">
              <a:srgbClr val="000000">
                <a:alpha val="40000"/>
              </a:srgbClr>
            </a:outerShdw>
          </a:effectLst>
        </p:spPr>
        <p:style>
          <a:lnRef idx="3">
            <a:schemeClr val="lt1"/>
          </a:lnRef>
          <a:fillRef idx="1">
            <a:schemeClr val="accent1"/>
          </a:fillRef>
          <a:effectRef idx="1">
            <a:schemeClr val="accent1"/>
          </a:effectRef>
          <a:fontRef idx="minor"/>
        </p:style>
      </p:sp>
      <p:sp>
        <p:nvSpPr>
          <p:cNvPr id="4" name="PlaceHolder 5"/>
          <p:cNvSpPr>
            <a:spLocks noGrp="1"/>
          </p:cNvSpPr>
          <p:nvPr>
            <p:ph type="title"/>
          </p:nvPr>
        </p:nvSpPr>
        <p:spPr>
          <a:xfrm>
            <a:off x="722520" y="1820160"/>
            <a:ext cx="7772040" cy="1828440"/>
          </a:xfrm>
          <a:prstGeom prst="rect">
            <a:avLst/>
          </a:prstGeom>
        </p:spPr>
        <p:txBody>
          <a:bodyPr lIns="45720" rIns="45720" tIns="45000" anchor="b"/>
          <a:p>
            <a:pPr algn="r">
              <a:lnSpc>
                <a:spcPct val="100000"/>
              </a:lnSpc>
            </a:pPr>
            <a:r>
              <a:rPr b="1" lang="ru-RU" sz="4500" spc="-1" strike="noStrike">
                <a:solidFill>
                  <a:srgbClr val="ff9257"/>
                </a:solidFill>
                <a:uFill>
                  <a:solidFill>
                    <a:srgbClr val="ffffff"/>
                  </a:solidFill>
                </a:uFill>
                <a:latin typeface="Verdana"/>
              </a:rPr>
              <a:t>Образец заголовка</a:t>
            </a:r>
            <a:endParaRPr b="0" lang="ru-RU" sz="4500" spc="-1" strike="noStrike">
              <a:solidFill>
                <a:srgbClr val="000000"/>
              </a:solidFill>
              <a:uFill>
                <a:solidFill>
                  <a:srgbClr val="ffffff"/>
                </a:solidFill>
              </a:uFill>
              <a:latin typeface="Verdana"/>
            </a:endParaRPr>
          </a:p>
        </p:txBody>
      </p:sp>
      <p:sp>
        <p:nvSpPr>
          <p:cNvPr id="5" name="PlaceHolder 6"/>
          <p:cNvSpPr>
            <a:spLocks noGrp="1"/>
          </p:cNvSpPr>
          <p:nvPr>
            <p:ph type="dt"/>
          </p:nvPr>
        </p:nvSpPr>
        <p:spPr>
          <a:xfrm>
            <a:off x="3776400" y="6111720"/>
            <a:ext cx="2285640" cy="364680"/>
          </a:xfrm>
          <a:prstGeom prst="rect">
            <a:avLst/>
          </a:prstGeom>
        </p:spPr>
        <p:txBody>
          <a:bodyPr lIns="90000" rIns="90000" tIns="45000" bIns="45000" anchor="b"/>
          <a:p>
            <a:pPr algn="r">
              <a:lnSpc>
                <a:spcPct val="100000"/>
              </a:lnSpc>
            </a:pPr>
            <a:fld id="{B47FBB93-5942-4599-80CF-4EC2A1D30F05}" type="datetime">
              <a:rPr b="0" lang="ru-RU" sz="1000" spc="-1" strike="noStrike">
                <a:solidFill>
                  <a:srgbClr val="a7a49a"/>
                </a:solidFill>
                <a:uFill>
                  <a:solidFill>
                    <a:srgbClr val="ffffff"/>
                  </a:solidFill>
                </a:uFill>
                <a:latin typeface="Verdana"/>
              </a:rPr>
              <a:t>29.1.19</a:t>
            </a:fld>
            <a:endParaRPr b="0" lang="ru-RU" sz="1000" spc="-1" strike="noStrike">
              <a:solidFill>
                <a:srgbClr val="000000"/>
              </a:solidFill>
              <a:uFill>
                <a:solidFill>
                  <a:srgbClr val="ffffff"/>
                </a:solidFill>
              </a:uFill>
              <a:latin typeface="Times New Roman"/>
            </a:endParaRPr>
          </a:p>
        </p:txBody>
      </p:sp>
      <p:sp>
        <p:nvSpPr>
          <p:cNvPr id="6" name="PlaceHolder 7"/>
          <p:cNvSpPr>
            <a:spLocks noGrp="1"/>
          </p:cNvSpPr>
          <p:nvPr>
            <p:ph type="ftr"/>
          </p:nvPr>
        </p:nvSpPr>
        <p:spPr>
          <a:xfrm>
            <a:off x="6062400" y="6111720"/>
            <a:ext cx="2285640" cy="364680"/>
          </a:xfrm>
          <a:prstGeom prst="rect">
            <a:avLst/>
          </a:prstGeom>
        </p:spPr>
        <p:txBody>
          <a:bodyPr lIns="90000" rIns="90000" tIns="45000" bIns="45000" anchor="b"/>
          <a:p>
            <a:endParaRPr b="0" lang="ru-RU" sz="2400" spc="-1" strike="noStrike">
              <a:solidFill>
                <a:srgbClr val="000000"/>
              </a:solidFill>
              <a:uFill>
                <a:solidFill>
                  <a:srgbClr val="ffffff"/>
                </a:solidFill>
              </a:uFill>
              <a:latin typeface="Times New Roman"/>
            </a:endParaRPr>
          </a:p>
        </p:txBody>
      </p:sp>
      <p:sp>
        <p:nvSpPr>
          <p:cNvPr id="7" name="PlaceHolder 8"/>
          <p:cNvSpPr>
            <a:spLocks noGrp="1"/>
          </p:cNvSpPr>
          <p:nvPr>
            <p:ph type="sldNum"/>
          </p:nvPr>
        </p:nvSpPr>
        <p:spPr>
          <a:xfrm>
            <a:off x="8348400" y="6111720"/>
            <a:ext cx="456840" cy="364680"/>
          </a:xfrm>
          <a:prstGeom prst="rect">
            <a:avLst/>
          </a:prstGeom>
        </p:spPr>
        <p:txBody>
          <a:bodyPr lIns="90000" rIns="90000" tIns="45000" bIns="45000" anchor="b"/>
          <a:p>
            <a:pPr algn="r">
              <a:lnSpc>
                <a:spcPct val="100000"/>
              </a:lnSpc>
            </a:pPr>
            <a:fld id="{AB536FAA-A4AA-44BB-A619-2E52B9538D65}" type="slidenum">
              <a:rPr b="0" lang="ru-RU" sz="1000" spc="-1" strike="noStrike">
                <a:solidFill>
                  <a:srgbClr val="a7a49a"/>
                </a:solidFill>
                <a:uFill>
                  <a:solidFill>
                    <a:srgbClr val="ffffff"/>
                  </a:solidFill>
                </a:uFill>
                <a:latin typeface="Verdana"/>
              </a:rPr>
              <a:t>&lt;номер&gt;</a:t>
            </a:fld>
            <a:endParaRPr b="0" lang="ru-RU" sz="1000" spc="-1" strike="noStrike">
              <a:solidFill>
                <a:srgbClr val="000000"/>
              </a:solidFill>
              <a:uFill>
                <a:solidFill>
                  <a:srgbClr val="ffffff"/>
                </a:solidFill>
              </a:uFill>
              <a:latin typeface="Times New Roman"/>
            </a:endParaRPr>
          </a:p>
        </p:txBody>
      </p:sp>
      <p:sp>
        <p:nvSpPr>
          <p:cNvPr id="8" name="PlaceHolder 9"/>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ru-RU" sz="2800" spc="-1" strike="noStrike">
                <a:solidFill>
                  <a:srgbClr val="000000"/>
                </a:solidFill>
                <a:uFill>
                  <a:solidFill>
                    <a:srgbClr val="ffffff"/>
                  </a:solidFill>
                </a:uFill>
                <a:latin typeface="Verdana"/>
              </a:rPr>
              <a:t>Для правки структуры щёлкните мышью</a:t>
            </a:r>
            <a:endParaRPr b="0" lang="ru-RU" sz="2800" spc="-1" strike="noStrike">
              <a:solidFill>
                <a:srgbClr val="000000"/>
              </a:solidFill>
              <a:uFill>
                <a:solidFill>
                  <a:srgbClr val="ffffff"/>
                </a:solidFill>
              </a:uFill>
              <a:latin typeface="Verdana"/>
            </a:endParaRPr>
          </a:p>
          <a:p>
            <a:pPr lvl="1" marL="864000" indent="-324000">
              <a:spcBef>
                <a:spcPts val="1134"/>
              </a:spcBef>
              <a:buClr>
                <a:srgbClr val="000000"/>
              </a:buClr>
              <a:buSzPct val="75000"/>
              <a:buFont typeface="Symbol" charset="2"/>
              <a:buChar char=""/>
            </a:pPr>
            <a:r>
              <a:rPr b="0" lang="ru-RU" sz="2200" spc="-1" strike="noStrike">
                <a:solidFill>
                  <a:srgbClr val="000000"/>
                </a:solidFill>
                <a:uFill>
                  <a:solidFill>
                    <a:srgbClr val="ffffff"/>
                  </a:solidFill>
                </a:uFill>
                <a:latin typeface="Verdana"/>
              </a:rPr>
              <a:t>Второй уровень структуры</a:t>
            </a:r>
            <a:endParaRPr b="0" lang="ru-RU" sz="2200" spc="-1" strike="noStrike">
              <a:solidFill>
                <a:srgbClr val="000000"/>
              </a:solidFill>
              <a:uFill>
                <a:solidFill>
                  <a:srgbClr val="ffffff"/>
                </a:solidFill>
              </a:uFill>
              <a:latin typeface="Verdana"/>
            </a:endParaRPr>
          </a:p>
          <a:p>
            <a:pPr lvl="2" marL="1296000" indent="-288000">
              <a:spcBef>
                <a:spcPts val="850"/>
              </a:spcBef>
              <a:buClr>
                <a:srgbClr val="000000"/>
              </a:buClr>
              <a:buSzPct val="45000"/>
              <a:buFont typeface="Wingdings" charset="2"/>
              <a:buChar char=""/>
            </a:pPr>
            <a:r>
              <a:rPr b="0" lang="ru-RU" sz="1900" spc="-1" strike="noStrike">
                <a:solidFill>
                  <a:srgbClr val="000000"/>
                </a:solidFill>
                <a:uFill>
                  <a:solidFill>
                    <a:srgbClr val="ffffff"/>
                  </a:solidFill>
                </a:uFill>
                <a:latin typeface="Verdana"/>
              </a:rPr>
              <a:t>Третий уровень структуры</a:t>
            </a:r>
            <a:endParaRPr b="0" lang="ru-RU" sz="1900" spc="-1" strike="noStrike">
              <a:solidFill>
                <a:srgbClr val="000000"/>
              </a:solidFill>
              <a:uFill>
                <a:solidFill>
                  <a:srgbClr val="ffffff"/>
                </a:solidFill>
              </a:uFill>
              <a:latin typeface="Verdana"/>
            </a:endParaRPr>
          </a:p>
          <a:p>
            <a:pPr lvl="3" marL="1728000" indent="-216000">
              <a:spcBef>
                <a:spcPts val="567"/>
              </a:spcBef>
              <a:buClr>
                <a:srgbClr val="000000"/>
              </a:buClr>
              <a:buSzPct val="75000"/>
              <a:buFont typeface="Symbol" charset="2"/>
              <a:buChar char=""/>
            </a:pPr>
            <a:r>
              <a:rPr b="0" lang="ru-RU" sz="1800" spc="-1" strike="noStrike">
                <a:solidFill>
                  <a:srgbClr val="000000"/>
                </a:solidFill>
                <a:uFill>
                  <a:solidFill>
                    <a:srgbClr val="ffffff"/>
                  </a:solidFill>
                </a:uFill>
                <a:latin typeface="Verdana"/>
              </a:rPr>
              <a:t>Четвёртый уровень структуры</a:t>
            </a:r>
            <a:endParaRPr b="0" lang="ru-RU" sz="1800" spc="-1" strike="noStrike">
              <a:solidFill>
                <a:srgbClr val="000000"/>
              </a:solidFill>
              <a:uFill>
                <a:solidFill>
                  <a:srgbClr val="ffffff"/>
                </a:solidFill>
              </a:uFill>
              <a:latin typeface="Verdana"/>
            </a:endParaRPr>
          </a:p>
          <a:p>
            <a:pPr lvl="4" marL="2160000" indent="-216000">
              <a:spcBef>
                <a:spcPts val="283"/>
              </a:spcBef>
              <a:buClr>
                <a:srgbClr val="000000"/>
              </a:buClr>
              <a:buSzPct val="45000"/>
              <a:buFont typeface="Wingdings" charset="2"/>
              <a:buChar char=""/>
            </a:pPr>
            <a:r>
              <a:rPr b="0" lang="ru-RU" sz="2000" spc="-1" strike="noStrike">
                <a:solidFill>
                  <a:srgbClr val="000000"/>
                </a:solidFill>
                <a:uFill>
                  <a:solidFill>
                    <a:srgbClr val="ffffff"/>
                  </a:solidFill>
                </a:uFill>
                <a:latin typeface="Verdana"/>
              </a:rPr>
              <a:t>Пятый уровень структуры</a:t>
            </a:r>
            <a:endParaRPr b="0" lang="ru-RU" sz="2000" spc="-1" strike="noStrike">
              <a:solidFill>
                <a:srgbClr val="000000"/>
              </a:solidFill>
              <a:uFill>
                <a:solidFill>
                  <a:srgbClr val="ffffff"/>
                </a:solidFill>
              </a:uFill>
              <a:latin typeface="Verdana"/>
            </a:endParaRPr>
          </a:p>
          <a:p>
            <a:pPr lvl="5" marL="2592000" indent="-216000">
              <a:spcBef>
                <a:spcPts val="283"/>
              </a:spcBef>
              <a:buClr>
                <a:srgbClr val="000000"/>
              </a:buClr>
              <a:buSzPct val="45000"/>
              <a:buFont typeface="Wingdings" charset="2"/>
              <a:buChar char=""/>
            </a:pPr>
            <a:r>
              <a:rPr b="0" lang="ru-RU" sz="2000" spc="-1" strike="noStrike">
                <a:solidFill>
                  <a:srgbClr val="000000"/>
                </a:solidFill>
                <a:uFill>
                  <a:solidFill>
                    <a:srgbClr val="ffffff"/>
                  </a:solidFill>
                </a:uFill>
                <a:latin typeface="Verdana"/>
              </a:rPr>
              <a:t>Шестой уровень структуры</a:t>
            </a:r>
            <a:endParaRPr b="0" lang="ru-RU" sz="2000" spc="-1" strike="noStrike">
              <a:solidFill>
                <a:srgbClr val="000000"/>
              </a:solidFill>
              <a:uFill>
                <a:solidFill>
                  <a:srgbClr val="ffffff"/>
                </a:solidFill>
              </a:uFill>
              <a:latin typeface="Verdana"/>
            </a:endParaRPr>
          </a:p>
          <a:p>
            <a:pPr lvl="6" marL="3024000" indent="-216000">
              <a:spcBef>
                <a:spcPts val="283"/>
              </a:spcBef>
              <a:buClr>
                <a:srgbClr val="000000"/>
              </a:buClr>
              <a:buSzPct val="45000"/>
              <a:buFont typeface="Wingdings" charset="2"/>
              <a:buChar char=""/>
            </a:pPr>
            <a:r>
              <a:rPr b="0" lang="ru-RU" sz="2000" spc="-1" strike="noStrike">
                <a:solidFill>
                  <a:srgbClr val="000000"/>
                </a:solidFill>
                <a:uFill>
                  <a:solidFill>
                    <a:srgbClr val="ffffff"/>
                  </a:solidFill>
                </a:uFill>
                <a:latin typeface="Verdana"/>
              </a:rPr>
              <a:t>Седьмой уровень структуры</a:t>
            </a:r>
            <a:endParaRPr b="0" lang="ru-RU" sz="2000" spc="-1" strike="noStrike">
              <a:solidFill>
                <a:srgbClr val="000000"/>
              </a:solidFill>
              <a:uFill>
                <a:solidFill>
                  <a:srgbClr val="ffffff"/>
                </a:solidFill>
              </a:uFill>
              <a:latin typeface="Verdana"/>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e3ded1"/>
        </a:solidFill>
      </p:bgPr>
    </p:bg>
    <p:spTree>
      <p:nvGrpSpPr>
        <p:cNvPr id="1" name=""/>
        <p:cNvGrpSpPr/>
        <p:nvPr/>
      </p:nvGrpSpPr>
      <p:grpSpPr>
        <a:xfrm>
          <a:off x="0" y="0"/>
          <a:ext cx="0" cy="0"/>
          <a:chOff x="0" y="0"/>
          <a:chExt cx="0" cy="0"/>
        </a:xfrm>
      </p:grpSpPr>
      <p:sp>
        <p:nvSpPr>
          <p:cNvPr id="45" name="CustomShape 1"/>
          <p:cNvSpPr/>
          <p:nvPr/>
        </p:nvSpPr>
        <p:spPr>
          <a:xfrm>
            <a:off x="304920" y="329040"/>
            <a:ext cx="8531640" cy="6196320"/>
          </a:xfrm>
          <a:prstGeom prst="roundRect">
            <a:avLst>
              <a:gd name="adj" fmla="val 2081"/>
            </a:avLst>
          </a:prstGeom>
          <a:gradFill>
            <a:gsLst>
              <a:gs pos="0">
                <a:srgbClr val="ffffff"/>
              </a:gs>
              <a:gs pos="98000">
                <a:srgbClr val="ffffff"/>
              </a:gs>
              <a:gs pos="99055">
                <a:srgbClr val="f7f7f7"/>
              </a:gs>
              <a:gs pos="100000">
                <a:srgbClr val="dadada"/>
              </a:gs>
            </a:gsLst>
            <a:lin ang="5400000"/>
          </a:gradFill>
          <a:ln w="2160">
            <a:solidFill>
              <a:srgbClr val="a4a4a3"/>
            </a:solidFill>
            <a:round/>
          </a:ln>
          <a:effectLst>
            <a:outerShdw algn="tl" blurRad="76200" dir="5400000" dist="50800" rotWithShape="0">
              <a:srgbClr val="000000">
                <a:alpha val="25000"/>
              </a:srgbClr>
            </a:outerShdw>
          </a:effectLst>
        </p:spPr>
        <p:style>
          <a:lnRef idx="3">
            <a:schemeClr val="lt1"/>
          </a:lnRef>
          <a:fillRef idx="1">
            <a:schemeClr val="accent1"/>
          </a:fillRef>
          <a:effectRef idx="1">
            <a:schemeClr val="accent1"/>
          </a:effectRef>
          <a:fontRef idx="minor"/>
        </p:style>
      </p:sp>
      <p:sp>
        <p:nvSpPr>
          <p:cNvPr id="46" name="CustomShape 2"/>
          <p:cNvSpPr/>
          <p:nvPr/>
        </p:nvSpPr>
        <p:spPr>
          <a:xfrm>
            <a:off x="418680" y="434160"/>
            <a:ext cx="8306280" cy="5486040"/>
          </a:xfrm>
          <a:prstGeom prst="roundRect">
            <a:avLst>
              <a:gd name="adj" fmla="val 2127"/>
            </a:avLst>
          </a:prstGeom>
          <a:gradFill>
            <a:gsLst>
              <a:gs pos="0">
                <a:schemeClr val="bg1">
                  <a:tint val="75000"/>
                  <a:satMod val="150000"/>
                </a:schemeClr>
              </a:gs>
              <a:gs pos="55000">
                <a:schemeClr val="bg1">
                  <a:shade val="75000"/>
                  <a:satMod val="100000"/>
                </a:schemeClr>
              </a:gs>
              <a:gs pos="100000">
                <a:schemeClr val="bg1">
                  <a:shade val="35000"/>
                  <a:satMod val="100000"/>
                </a:schemeClr>
              </a:gs>
            </a:gsLst>
            <a:lin ang="0"/>
          </a:gradFill>
          <a:ln w="9000">
            <a:noFill/>
          </a:ln>
          <a:effectLst>
            <a:outerShdw blurRad="65500" dir="5400000" dist="38100" rotWithShape="0">
              <a:srgbClr val="000000">
                <a:alpha val="40000"/>
              </a:srgbClr>
            </a:outerShdw>
          </a:effectLst>
        </p:spPr>
        <p:style>
          <a:lnRef idx="3">
            <a:schemeClr val="lt1"/>
          </a:lnRef>
          <a:fillRef idx="1">
            <a:schemeClr val="accent1"/>
          </a:fillRef>
          <a:effectRef idx="1">
            <a:schemeClr val="accent1"/>
          </a:effectRef>
          <a:fontRef idx="minor"/>
        </p:style>
      </p:sp>
      <p:sp>
        <p:nvSpPr>
          <p:cNvPr id="47" name="PlaceHolder 3"/>
          <p:cNvSpPr>
            <a:spLocks noGrp="1"/>
          </p:cNvSpPr>
          <p:nvPr>
            <p:ph type="title"/>
          </p:nvPr>
        </p:nvSpPr>
        <p:spPr>
          <a:xfrm>
            <a:off x="5538960" y="533520"/>
            <a:ext cx="2971440" cy="914040"/>
          </a:xfrm>
          <a:prstGeom prst="rect">
            <a:avLst/>
          </a:prstGeom>
        </p:spPr>
        <p:txBody>
          <a:bodyPr lIns="90000" rIns="90000" tIns="45000" bIns="45000" anchor="b"/>
          <a:p>
            <a:pPr>
              <a:lnSpc>
                <a:spcPct val="100000"/>
              </a:lnSpc>
            </a:pPr>
            <a:r>
              <a:rPr b="1" lang="ru-RU" sz="2200" spc="-1" strike="noStrike">
                <a:solidFill>
                  <a:srgbClr val="f07f09"/>
                </a:solidFill>
                <a:uFill>
                  <a:solidFill>
                    <a:srgbClr val="ffffff"/>
                  </a:solidFill>
                </a:uFill>
                <a:latin typeface="Verdana"/>
              </a:rPr>
              <a:t>Образец заголовка</a:t>
            </a:r>
            <a:endParaRPr b="0" lang="ru-RU" sz="2200" spc="-1" strike="noStrike">
              <a:solidFill>
                <a:srgbClr val="000000"/>
              </a:solidFill>
              <a:uFill>
                <a:solidFill>
                  <a:srgbClr val="ffffff"/>
                </a:solidFill>
              </a:uFill>
              <a:latin typeface="Verdana"/>
            </a:endParaRPr>
          </a:p>
        </p:txBody>
      </p:sp>
      <p:sp>
        <p:nvSpPr>
          <p:cNvPr id="48" name="PlaceHolder 4"/>
          <p:cNvSpPr>
            <a:spLocks noGrp="1"/>
          </p:cNvSpPr>
          <p:nvPr>
            <p:ph type="body"/>
          </p:nvPr>
        </p:nvSpPr>
        <p:spPr>
          <a:xfrm>
            <a:off x="5538960" y="1447920"/>
            <a:ext cx="2971440" cy="4205880"/>
          </a:xfrm>
          <a:prstGeom prst="rect">
            <a:avLst/>
          </a:prstGeom>
        </p:spPr>
        <p:txBody>
          <a:bodyPr rIns="90000" tIns="91440" bIns="45000"/>
          <a:p>
            <a:pPr marL="18360">
              <a:lnSpc>
                <a:spcPct val="100000"/>
              </a:lnSpc>
            </a:pPr>
            <a:r>
              <a:rPr b="0" lang="ru-RU" sz="1400" spc="-1" strike="noStrike">
                <a:solidFill>
                  <a:srgbClr val="000000"/>
                </a:solidFill>
                <a:uFill>
                  <a:solidFill>
                    <a:srgbClr val="ffffff"/>
                  </a:solidFill>
                </a:uFill>
                <a:latin typeface="Verdana"/>
              </a:rPr>
              <a:t>Образец текста</a:t>
            </a:r>
            <a:endParaRPr b="0" lang="ru-RU" sz="1400" spc="-1" strike="noStrike">
              <a:solidFill>
                <a:srgbClr val="000000"/>
              </a:solidFill>
              <a:uFill>
                <a:solidFill>
                  <a:srgbClr val="ffffff"/>
                </a:solidFill>
              </a:uFill>
              <a:latin typeface="Verdana"/>
            </a:endParaRPr>
          </a:p>
          <a:p>
            <a:r>
              <a:rPr b="0" lang="ru-RU" sz="1200" spc="-1" strike="noStrike">
                <a:solidFill>
                  <a:srgbClr val="000000"/>
                </a:solidFill>
                <a:uFill>
                  <a:solidFill>
                    <a:srgbClr val="ffffff"/>
                  </a:solidFill>
                </a:uFill>
                <a:latin typeface="Verdana"/>
              </a:rPr>
              <a:t>Второй уровень</a:t>
            </a:r>
            <a:endParaRPr b="0" lang="ru-RU" sz="1200" spc="-1" strike="noStrike">
              <a:solidFill>
                <a:srgbClr val="000000"/>
              </a:solidFill>
              <a:uFill>
                <a:solidFill>
                  <a:srgbClr val="ffffff"/>
                </a:solidFill>
              </a:uFill>
              <a:latin typeface="Verdana"/>
            </a:endParaRPr>
          </a:p>
          <a:p>
            <a:r>
              <a:rPr b="0" lang="ru-RU" sz="1000" spc="-1" strike="noStrike">
                <a:solidFill>
                  <a:srgbClr val="000000"/>
                </a:solidFill>
                <a:uFill>
                  <a:solidFill>
                    <a:srgbClr val="ffffff"/>
                  </a:solidFill>
                </a:uFill>
                <a:latin typeface="Verdana"/>
              </a:rPr>
              <a:t>Третий уровень</a:t>
            </a:r>
            <a:endParaRPr b="0" lang="ru-RU" sz="1000" spc="-1" strike="noStrike">
              <a:solidFill>
                <a:srgbClr val="000000"/>
              </a:solidFill>
              <a:uFill>
                <a:solidFill>
                  <a:srgbClr val="ffffff"/>
                </a:solidFill>
              </a:uFill>
              <a:latin typeface="Verdana"/>
            </a:endParaRPr>
          </a:p>
          <a:p>
            <a:r>
              <a:rPr b="0" lang="ru-RU" sz="900" spc="-1" strike="noStrike">
                <a:solidFill>
                  <a:srgbClr val="000000"/>
                </a:solidFill>
                <a:uFill>
                  <a:solidFill>
                    <a:srgbClr val="ffffff"/>
                  </a:solidFill>
                </a:uFill>
                <a:latin typeface="Verdana"/>
              </a:rPr>
              <a:t>Четвертый уровень</a:t>
            </a:r>
            <a:endParaRPr b="0" lang="ru-RU" sz="900" spc="-1" strike="noStrike">
              <a:solidFill>
                <a:srgbClr val="000000"/>
              </a:solidFill>
              <a:uFill>
                <a:solidFill>
                  <a:srgbClr val="ffffff"/>
                </a:solidFill>
              </a:uFill>
              <a:latin typeface="Verdana"/>
            </a:endParaRPr>
          </a:p>
          <a:p>
            <a:r>
              <a:rPr b="0" lang="ru-RU" sz="900" spc="-1" strike="noStrike">
                <a:solidFill>
                  <a:srgbClr val="000000"/>
                </a:solidFill>
                <a:uFill>
                  <a:solidFill>
                    <a:srgbClr val="ffffff"/>
                  </a:solidFill>
                </a:uFill>
                <a:latin typeface="Verdana"/>
              </a:rPr>
              <a:t>Пятый уровень</a:t>
            </a:r>
            <a:endParaRPr b="0" lang="ru-RU" sz="900" spc="-1" strike="noStrike">
              <a:solidFill>
                <a:srgbClr val="000000"/>
              </a:solidFill>
              <a:uFill>
                <a:solidFill>
                  <a:srgbClr val="ffffff"/>
                </a:solidFill>
              </a:uFill>
              <a:latin typeface="Verdana"/>
            </a:endParaRPr>
          </a:p>
        </p:txBody>
      </p:sp>
      <p:sp>
        <p:nvSpPr>
          <p:cNvPr id="49" name="PlaceHolder 5"/>
          <p:cNvSpPr>
            <a:spLocks noGrp="1"/>
          </p:cNvSpPr>
          <p:nvPr>
            <p:ph type="body"/>
          </p:nvPr>
        </p:nvSpPr>
        <p:spPr>
          <a:xfrm>
            <a:off x="761400" y="930240"/>
            <a:ext cx="4625640" cy="4723920"/>
          </a:xfrm>
          <a:prstGeom prst="rect">
            <a:avLst/>
          </a:prstGeom>
        </p:spPr>
        <p:txBody>
          <a:bodyPr lIns="182880" rIns="90000" tIns="91440" bIns="45000"/>
          <a:p>
            <a:pPr marL="265320" indent="-264960">
              <a:lnSpc>
                <a:spcPct val="100000"/>
              </a:lnSpc>
              <a:spcBef>
                <a:spcPts val="249"/>
              </a:spcBef>
              <a:buClr>
                <a:srgbClr val="f07f09"/>
              </a:buClr>
              <a:buSzPct val="80000"/>
              <a:buFont typeface="Wingdings 2" charset="2"/>
              <a:buChar char=""/>
            </a:pPr>
            <a:r>
              <a:rPr b="0" lang="ru-RU" sz="2800" spc="-1" strike="noStrike">
                <a:solidFill>
                  <a:srgbClr val="000000"/>
                </a:solidFill>
                <a:uFill>
                  <a:solidFill>
                    <a:srgbClr val="ffffff"/>
                  </a:solidFill>
                </a:uFill>
                <a:latin typeface="Verdana"/>
              </a:rPr>
              <a:t>Образец текста</a:t>
            </a:r>
            <a:endParaRPr b="0" lang="ru-RU" sz="2800" spc="-1" strike="noStrike">
              <a:solidFill>
                <a:srgbClr val="000000"/>
              </a:solidFill>
              <a:uFill>
                <a:solidFill>
                  <a:srgbClr val="ffffff"/>
                </a:solidFill>
              </a:uFill>
              <a:latin typeface="Verdana"/>
            </a:endParaRPr>
          </a:p>
          <a:p>
            <a:pPr lvl="1" marL="548640" indent="-200880">
              <a:lnSpc>
                <a:spcPct val="100000"/>
              </a:lnSpc>
              <a:spcBef>
                <a:spcPts val="249"/>
              </a:spcBef>
              <a:buClr>
                <a:srgbClr val="f07f09"/>
              </a:buClr>
              <a:buFont typeface="Verdana"/>
              <a:buChar char="◦"/>
            </a:pPr>
            <a:r>
              <a:rPr b="0" lang="ru-RU" sz="2600" spc="-1" strike="noStrike">
                <a:solidFill>
                  <a:srgbClr val="000000"/>
                </a:solidFill>
                <a:uFill>
                  <a:solidFill>
                    <a:srgbClr val="ffffff"/>
                  </a:solidFill>
                </a:uFill>
                <a:latin typeface="Verdana"/>
              </a:rPr>
              <a:t>Второй уровень</a:t>
            </a:r>
            <a:endParaRPr b="0" lang="ru-RU" sz="2600" spc="-1" strike="noStrike">
              <a:solidFill>
                <a:srgbClr val="000000"/>
              </a:solidFill>
              <a:uFill>
                <a:solidFill>
                  <a:srgbClr val="ffffff"/>
                </a:solidFill>
              </a:uFill>
              <a:latin typeface="Verdana"/>
            </a:endParaRPr>
          </a:p>
          <a:p>
            <a:pPr lvl="2" marL="786240" indent="-182520">
              <a:lnSpc>
                <a:spcPct val="100000"/>
              </a:lnSpc>
              <a:spcBef>
                <a:spcPts val="249"/>
              </a:spcBef>
              <a:buClr>
                <a:srgbClr val="ea3a45"/>
              </a:buClr>
              <a:buFont typeface="Wingdings 2" charset="2"/>
              <a:buChar char=""/>
            </a:pPr>
            <a:r>
              <a:rPr b="0" lang="ru-RU" sz="2400" spc="-1" strike="noStrike">
                <a:solidFill>
                  <a:srgbClr val="000000"/>
                </a:solidFill>
                <a:uFill>
                  <a:solidFill>
                    <a:srgbClr val="ffffff"/>
                  </a:solidFill>
                </a:uFill>
                <a:latin typeface="Verdana"/>
              </a:rPr>
              <a:t>Третий уровень</a:t>
            </a:r>
            <a:endParaRPr b="0" lang="ru-RU" sz="2400" spc="-1" strike="noStrike">
              <a:solidFill>
                <a:srgbClr val="000000"/>
              </a:solidFill>
              <a:uFill>
                <a:solidFill>
                  <a:srgbClr val="ffffff"/>
                </a:solidFill>
              </a:uFill>
              <a:latin typeface="Verdana"/>
            </a:endParaRPr>
          </a:p>
          <a:p>
            <a:pPr lvl="3" marL="1024200" indent="-182520">
              <a:lnSpc>
                <a:spcPct val="100000"/>
              </a:lnSpc>
              <a:spcBef>
                <a:spcPts val="230"/>
              </a:spcBef>
              <a:buClr>
                <a:srgbClr val="ea3a45"/>
              </a:buClr>
              <a:buSzPct val="112000"/>
              <a:buFont typeface="Verdana"/>
              <a:buChar char="◦"/>
            </a:pPr>
            <a:r>
              <a:rPr b="0" lang="ru-RU" sz="2000" spc="-1" strike="noStrike">
                <a:solidFill>
                  <a:srgbClr val="000000"/>
                </a:solidFill>
                <a:uFill>
                  <a:solidFill>
                    <a:srgbClr val="ffffff"/>
                  </a:solidFill>
                </a:uFill>
                <a:latin typeface="Verdana"/>
              </a:rPr>
              <a:t>Четвертый уровень</a:t>
            </a:r>
            <a:endParaRPr b="0" lang="ru-RU" sz="2000" spc="-1" strike="noStrike">
              <a:solidFill>
                <a:srgbClr val="000000"/>
              </a:solidFill>
              <a:uFill>
                <a:solidFill>
                  <a:srgbClr val="ffffff"/>
                </a:solidFill>
              </a:uFill>
              <a:latin typeface="Verdana"/>
            </a:endParaRPr>
          </a:p>
          <a:p>
            <a:pPr lvl="4" marL="1280160" indent="-182520">
              <a:lnSpc>
                <a:spcPct val="100000"/>
              </a:lnSpc>
              <a:spcBef>
                <a:spcPts val="249"/>
              </a:spcBef>
              <a:buClr>
                <a:srgbClr val="4e82bc"/>
              </a:buClr>
              <a:buFont typeface="Wingdings 2" charset="2"/>
              <a:buChar char=""/>
            </a:pPr>
            <a:r>
              <a:rPr b="0" lang="ru-RU" sz="2000" spc="-1" strike="noStrike">
                <a:solidFill>
                  <a:srgbClr val="000000"/>
                </a:solidFill>
                <a:uFill>
                  <a:solidFill>
                    <a:srgbClr val="ffffff"/>
                  </a:solidFill>
                </a:uFill>
                <a:latin typeface="Verdana"/>
              </a:rPr>
              <a:t>Пятый уровень</a:t>
            </a:r>
            <a:endParaRPr b="0" lang="ru-RU" sz="2000" spc="-1" strike="noStrike">
              <a:solidFill>
                <a:srgbClr val="000000"/>
              </a:solidFill>
              <a:uFill>
                <a:solidFill>
                  <a:srgbClr val="ffffff"/>
                </a:solidFill>
              </a:uFill>
              <a:latin typeface="Verdana"/>
            </a:endParaRPr>
          </a:p>
        </p:txBody>
      </p:sp>
      <p:sp>
        <p:nvSpPr>
          <p:cNvPr id="50" name="PlaceHolder 6"/>
          <p:cNvSpPr>
            <a:spLocks noGrp="1"/>
          </p:cNvSpPr>
          <p:nvPr>
            <p:ph type="dt"/>
          </p:nvPr>
        </p:nvSpPr>
        <p:spPr>
          <a:xfrm>
            <a:off x="3776400" y="6111720"/>
            <a:ext cx="2285640" cy="364680"/>
          </a:xfrm>
          <a:prstGeom prst="rect">
            <a:avLst/>
          </a:prstGeom>
        </p:spPr>
        <p:txBody>
          <a:bodyPr lIns="90000" rIns="90000" tIns="45000" bIns="45000" anchor="b"/>
          <a:p>
            <a:pPr algn="r">
              <a:lnSpc>
                <a:spcPct val="100000"/>
              </a:lnSpc>
            </a:pPr>
            <a:fld id="{71060E97-57BF-4D1D-8F86-A1A7572B144F}" type="datetime">
              <a:rPr b="0" lang="ru-RU" sz="1000" spc="-1" strike="noStrike">
                <a:solidFill>
                  <a:srgbClr val="a7a49a"/>
                </a:solidFill>
                <a:uFill>
                  <a:solidFill>
                    <a:srgbClr val="ffffff"/>
                  </a:solidFill>
                </a:uFill>
                <a:latin typeface="Verdana"/>
              </a:rPr>
              <a:t>29.1.19</a:t>
            </a:fld>
            <a:endParaRPr b="0" lang="ru-RU" sz="1000" spc="-1" strike="noStrike">
              <a:solidFill>
                <a:srgbClr val="000000"/>
              </a:solidFill>
              <a:uFill>
                <a:solidFill>
                  <a:srgbClr val="ffffff"/>
                </a:solidFill>
              </a:uFill>
              <a:latin typeface="Times New Roman"/>
            </a:endParaRPr>
          </a:p>
        </p:txBody>
      </p:sp>
      <p:sp>
        <p:nvSpPr>
          <p:cNvPr id="51" name="PlaceHolder 7"/>
          <p:cNvSpPr>
            <a:spLocks noGrp="1"/>
          </p:cNvSpPr>
          <p:nvPr>
            <p:ph type="ftr"/>
          </p:nvPr>
        </p:nvSpPr>
        <p:spPr>
          <a:xfrm>
            <a:off x="6062400" y="6111720"/>
            <a:ext cx="2285640" cy="364680"/>
          </a:xfrm>
          <a:prstGeom prst="rect">
            <a:avLst/>
          </a:prstGeom>
        </p:spPr>
        <p:txBody>
          <a:bodyPr lIns="90000" rIns="90000" tIns="45000" bIns="45000" anchor="b"/>
          <a:p>
            <a:endParaRPr b="0" lang="ru-RU" sz="2400" spc="-1" strike="noStrike">
              <a:solidFill>
                <a:srgbClr val="000000"/>
              </a:solidFill>
              <a:uFill>
                <a:solidFill>
                  <a:srgbClr val="ffffff"/>
                </a:solidFill>
              </a:uFill>
              <a:latin typeface="Times New Roman"/>
            </a:endParaRPr>
          </a:p>
        </p:txBody>
      </p:sp>
      <p:sp>
        <p:nvSpPr>
          <p:cNvPr id="52" name="PlaceHolder 8"/>
          <p:cNvSpPr>
            <a:spLocks noGrp="1"/>
          </p:cNvSpPr>
          <p:nvPr>
            <p:ph type="sldNum"/>
          </p:nvPr>
        </p:nvSpPr>
        <p:spPr>
          <a:xfrm>
            <a:off x="8348400" y="6111720"/>
            <a:ext cx="456840" cy="364680"/>
          </a:xfrm>
          <a:prstGeom prst="rect">
            <a:avLst/>
          </a:prstGeom>
        </p:spPr>
        <p:txBody>
          <a:bodyPr lIns="90000" rIns="90000" tIns="45000" bIns="45000" anchor="b"/>
          <a:p>
            <a:pPr algn="r">
              <a:lnSpc>
                <a:spcPct val="100000"/>
              </a:lnSpc>
            </a:pPr>
            <a:fld id="{7B9A50A9-9699-47F4-A6F6-22B76C1DB2D8}" type="slidenum">
              <a:rPr b="0" lang="ru-RU" sz="1000" spc="-1" strike="noStrike">
                <a:solidFill>
                  <a:srgbClr val="a7a49a"/>
                </a:solidFill>
                <a:uFill>
                  <a:solidFill>
                    <a:srgbClr val="ffffff"/>
                  </a:solidFill>
                </a:uFill>
                <a:latin typeface="Verdana"/>
              </a:rPr>
              <a:t>&lt;номер&gt;</a:t>
            </a:fld>
            <a:endParaRPr b="0" lang="ru-RU" sz="1000" spc="-1" strike="noStrike">
              <a:solidFill>
                <a:srgbClr val="000000"/>
              </a:solidFill>
              <a:uFill>
                <a:solidFill>
                  <a:srgbClr val="ffffff"/>
                </a:solidFill>
              </a:uFill>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e3ded1"/>
        </a:solidFill>
      </p:bgPr>
    </p:bg>
    <p:spTree>
      <p:nvGrpSpPr>
        <p:cNvPr id="1" name=""/>
        <p:cNvGrpSpPr/>
        <p:nvPr/>
      </p:nvGrpSpPr>
      <p:grpSpPr>
        <a:xfrm>
          <a:off x="0" y="0"/>
          <a:ext cx="0" cy="0"/>
          <a:chOff x="0" y="0"/>
          <a:chExt cx="0" cy="0"/>
        </a:xfrm>
      </p:grpSpPr>
      <p:sp>
        <p:nvSpPr>
          <p:cNvPr id="89" name="CustomShape 1"/>
          <p:cNvSpPr/>
          <p:nvPr/>
        </p:nvSpPr>
        <p:spPr>
          <a:xfrm>
            <a:off x="304920" y="329040"/>
            <a:ext cx="8531640" cy="6196320"/>
          </a:xfrm>
          <a:prstGeom prst="roundRect">
            <a:avLst>
              <a:gd name="adj" fmla="val 2081"/>
            </a:avLst>
          </a:prstGeom>
          <a:gradFill>
            <a:gsLst>
              <a:gs pos="0">
                <a:srgbClr val="ffffff"/>
              </a:gs>
              <a:gs pos="98000">
                <a:srgbClr val="ffffff"/>
              </a:gs>
              <a:gs pos="99055">
                <a:srgbClr val="f7f7f7"/>
              </a:gs>
              <a:gs pos="100000">
                <a:srgbClr val="dadada"/>
              </a:gs>
            </a:gsLst>
            <a:lin ang="5400000"/>
          </a:gradFill>
          <a:ln w="2160">
            <a:solidFill>
              <a:srgbClr val="a4a4a3"/>
            </a:solidFill>
            <a:round/>
          </a:ln>
          <a:effectLst>
            <a:outerShdw algn="tl" blurRad="76200" dir="5400000" dist="50800" rotWithShape="0">
              <a:srgbClr val="000000">
                <a:alpha val="25000"/>
              </a:srgbClr>
            </a:outerShdw>
          </a:effectLst>
        </p:spPr>
        <p:style>
          <a:lnRef idx="3">
            <a:schemeClr val="lt1"/>
          </a:lnRef>
          <a:fillRef idx="1">
            <a:schemeClr val="accent1"/>
          </a:fillRef>
          <a:effectRef idx="1">
            <a:schemeClr val="accent1"/>
          </a:effectRef>
          <a:fontRef idx="minor"/>
        </p:style>
      </p:sp>
      <p:sp>
        <p:nvSpPr>
          <p:cNvPr id="90" name="CustomShape 2"/>
          <p:cNvSpPr/>
          <p:nvPr/>
        </p:nvSpPr>
        <p:spPr>
          <a:xfrm>
            <a:off x="418680" y="434160"/>
            <a:ext cx="8306280" cy="5486040"/>
          </a:xfrm>
          <a:prstGeom prst="roundRect">
            <a:avLst>
              <a:gd name="adj" fmla="val 2127"/>
            </a:avLst>
          </a:prstGeom>
          <a:gradFill>
            <a:gsLst>
              <a:gs pos="0">
                <a:schemeClr val="bg1">
                  <a:tint val="75000"/>
                  <a:satMod val="150000"/>
                </a:schemeClr>
              </a:gs>
              <a:gs pos="55000">
                <a:schemeClr val="bg1">
                  <a:shade val="75000"/>
                  <a:satMod val="100000"/>
                </a:schemeClr>
              </a:gs>
              <a:gs pos="100000">
                <a:schemeClr val="bg1">
                  <a:shade val="35000"/>
                  <a:satMod val="100000"/>
                </a:schemeClr>
              </a:gs>
            </a:gsLst>
            <a:lin ang="0"/>
          </a:gradFill>
          <a:ln w="9000">
            <a:noFill/>
          </a:ln>
          <a:effectLst>
            <a:outerShdw blurRad="65500" dir="5400000" dist="38100" rotWithShape="0">
              <a:srgbClr val="000000">
                <a:alpha val="40000"/>
              </a:srgbClr>
            </a:outerShdw>
          </a:effectLst>
        </p:spPr>
        <p:style>
          <a:lnRef idx="3">
            <a:schemeClr val="lt1"/>
          </a:lnRef>
          <a:fillRef idx="1">
            <a:schemeClr val="accent1"/>
          </a:fillRef>
          <a:effectRef idx="1">
            <a:schemeClr val="accent1"/>
          </a:effectRef>
          <a:fontRef idx="minor"/>
        </p:style>
      </p:sp>
      <p:sp>
        <p:nvSpPr>
          <p:cNvPr id="91" name="PlaceHolder 3"/>
          <p:cNvSpPr>
            <a:spLocks noGrp="1"/>
          </p:cNvSpPr>
          <p:nvPr>
            <p:ph type="title"/>
          </p:nvPr>
        </p:nvSpPr>
        <p:spPr>
          <a:xfrm>
            <a:off x="502920" y="4983480"/>
            <a:ext cx="8183520" cy="1051200"/>
          </a:xfrm>
          <a:prstGeom prst="rect">
            <a:avLst/>
          </a:prstGeom>
        </p:spPr>
        <p:txBody>
          <a:bodyPr lIns="90000" rIns="90000" tIns="45000" bIns="45000" anchor="b"/>
          <a:p>
            <a:pPr>
              <a:lnSpc>
                <a:spcPct val="100000"/>
              </a:lnSpc>
            </a:pPr>
            <a:r>
              <a:rPr b="1" lang="ru-RU" sz="3600" spc="-1" strike="noStrike">
                <a:solidFill>
                  <a:srgbClr val="ff9257"/>
                </a:solidFill>
                <a:uFill>
                  <a:solidFill>
                    <a:srgbClr val="ffffff"/>
                  </a:solidFill>
                </a:uFill>
                <a:latin typeface="Verdana"/>
              </a:rPr>
              <a:t>Образец заголовка</a:t>
            </a:r>
            <a:endParaRPr b="0" lang="ru-RU" sz="3600" spc="-1" strike="noStrike">
              <a:solidFill>
                <a:srgbClr val="000000"/>
              </a:solidFill>
              <a:uFill>
                <a:solidFill>
                  <a:srgbClr val="ffffff"/>
                </a:solidFill>
              </a:uFill>
              <a:latin typeface="Verdana"/>
            </a:endParaRPr>
          </a:p>
        </p:txBody>
      </p:sp>
      <p:sp>
        <p:nvSpPr>
          <p:cNvPr id="92" name="PlaceHolder 4"/>
          <p:cNvSpPr>
            <a:spLocks noGrp="1"/>
          </p:cNvSpPr>
          <p:nvPr>
            <p:ph type="body"/>
          </p:nvPr>
        </p:nvSpPr>
        <p:spPr>
          <a:xfrm>
            <a:off x="502920" y="530280"/>
            <a:ext cx="8183520" cy="4187520"/>
          </a:xfrm>
          <a:prstGeom prst="rect">
            <a:avLst/>
          </a:prstGeom>
        </p:spPr>
        <p:txBody>
          <a:bodyPr lIns="182880" rIns="90000" tIns="91440" bIns="45000"/>
          <a:p>
            <a:pPr marL="265320" indent="-264960">
              <a:lnSpc>
                <a:spcPct val="100000"/>
              </a:lnSpc>
              <a:spcBef>
                <a:spcPts val="249"/>
              </a:spcBef>
              <a:buClr>
                <a:srgbClr val="f07f09"/>
              </a:buClr>
              <a:buSzPct val="80000"/>
              <a:buFont typeface="Wingdings 2" charset="2"/>
              <a:buChar char=""/>
            </a:pPr>
            <a:r>
              <a:rPr b="0" lang="ru-RU" sz="2800" spc="-1" strike="noStrike">
                <a:solidFill>
                  <a:srgbClr val="000000"/>
                </a:solidFill>
                <a:uFill>
                  <a:solidFill>
                    <a:srgbClr val="ffffff"/>
                  </a:solidFill>
                </a:uFill>
                <a:latin typeface="Verdana"/>
              </a:rPr>
              <a:t>Образец текста</a:t>
            </a:r>
            <a:endParaRPr b="0" lang="ru-RU" sz="2800" spc="-1" strike="noStrike">
              <a:solidFill>
                <a:srgbClr val="000000"/>
              </a:solidFill>
              <a:uFill>
                <a:solidFill>
                  <a:srgbClr val="ffffff"/>
                </a:solidFill>
              </a:uFill>
              <a:latin typeface="Verdana"/>
            </a:endParaRPr>
          </a:p>
          <a:p>
            <a:pPr lvl="1" marL="548640" indent="-200880">
              <a:lnSpc>
                <a:spcPct val="100000"/>
              </a:lnSpc>
              <a:spcBef>
                <a:spcPts val="249"/>
              </a:spcBef>
              <a:buClr>
                <a:srgbClr val="f07f09"/>
              </a:buClr>
              <a:buFont typeface="Verdana"/>
              <a:buChar char="◦"/>
            </a:pPr>
            <a:r>
              <a:rPr b="0" lang="ru-RU" sz="2400" spc="-1" strike="noStrike">
                <a:solidFill>
                  <a:srgbClr val="000000"/>
                </a:solidFill>
                <a:uFill>
                  <a:solidFill>
                    <a:srgbClr val="ffffff"/>
                  </a:solidFill>
                </a:uFill>
                <a:latin typeface="Verdana"/>
              </a:rPr>
              <a:t>Второй уровень</a:t>
            </a:r>
            <a:endParaRPr b="0" lang="ru-RU" sz="2400" spc="-1" strike="noStrike">
              <a:solidFill>
                <a:srgbClr val="000000"/>
              </a:solidFill>
              <a:uFill>
                <a:solidFill>
                  <a:srgbClr val="ffffff"/>
                </a:solidFill>
              </a:uFill>
              <a:latin typeface="Verdana"/>
            </a:endParaRPr>
          </a:p>
          <a:p>
            <a:pPr lvl="2" marL="786240" indent="-182520">
              <a:lnSpc>
                <a:spcPct val="100000"/>
              </a:lnSpc>
              <a:spcBef>
                <a:spcPts val="249"/>
              </a:spcBef>
              <a:buClr>
                <a:srgbClr val="ea3a45"/>
              </a:buClr>
              <a:buFont typeface="Wingdings 2" charset="2"/>
              <a:buChar char=""/>
            </a:pPr>
            <a:r>
              <a:rPr b="0" lang="ru-RU" sz="2200" spc="-1" strike="noStrike">
                <a:solidFill>
                  <a:srgbClr val="000000"/>
                </a:solidFill>
                <a:uFill>
                  <a:solidFill>
                    <a:srgbClr val="ffffff"/>
                  </a:solidFill>
                </a:uFill>
                <a:latin typeface="Verdana"/>
              </a:rPr>
              <a:t>Третий уровень</a:t>
            </a:r>
            <a:endParaRPr b="0" lang="ru-RU" sz="2200" spc="-1" strike="noStrike">
              <a:solidFill>
                <a:srgbClr val="000000"/>
              </a:solidFill>
              <a:uFill>
                <a:solidFill>
                  <a:srgbClr val="ffffff"/>
                </a:solidFill>
              </a:uFill>
              <a:latin typeface="Verdana"/>
            </a:endParaRPr>
          </a:p>
          <a:p>
            <a:pPr lvl="3" marL="1024200" indent="-182520">
              <a:lnSpc>
                <a:spcPct val="100000"/>
              </a:lnSpc>
              <a:spcBef>
                <a:spcPts val="230"/>
              </a:spcBef>
              <a:buClr>
                <a:srgbClr val="ea3a45"/>
              </a:buClr>
              <a:buSzPct val="112000"/>
              <a:buFont typeface="Verdana"/>
              <a:buChar char="◦"/>
            </a:pPr>
            <a:r>
              <a:rPr b="0" lang="ru-RU" sz="1900" spc="-1" strike="noStrike">
                <a:solidFill>
                  <a:srgbClr val="000000"/>
                </a:solidFill>
                <a:uFill>
                  <a:solidFill>
                    <a:srgbClr val="ffffff"/>
                  </a:solidFill>
                </a:uFill>
                <a:latin typeface="Verdana"/>
              </a:rPr>
              <a:t>Четвертый уровень</a:t>
            </a:r>
            <a:endParaRPr b="0" lang="ru-RU" sz="1900" spc="-1" strike="noStrike">
              <a:solidFill>
                <a:srgbClr val="000000"/>
              </a:solidFill>
              <a:uFill>
                <a:solidFill>
                  <a:srgbClr val="ffffff"/>
                </a:solidFill>
              </a:uFill>
              <a:latin typeface="Verdana"/>
            </a:endParaRPr>
          </a:p>
          <a:p>
            <a:pPr lvl="4" marL="1280160" indent="-182520">
              <a:lnSpc>
                <a:spcPct val="100000"/>
              </a:lnSpc>
              <a:spcBef>
                <a:spcPts val="249"/>
              </a:spcBef>
              <a:buClr>
                <a:srgbClr val="4e82bc"/>
              </a:buClr>
              <a:buFont typeface="Wingdings 2" charset="2"/>
              <a:buChar char=""/>
            </a:pPr>
            <a:r>
              <a:rPr b="0" lang="ru-RU" sz="1800" spc="-1" strike="noStrike">
                <a:solidFill>
                  <a:srgbClr val="000000"/>
                </a:solidFill>
                <a:uFill>
                  <a:solidFill>
                    <a:srgbClr val="ffffff"/>
                  </a:solidFill>
                </a:uFill>
                <a:latin typeface="Verdana"/>
              </a:rPr>
              <a:t>Пятый уровень</a:t>
            </a:r>
            <a:endParaRPr b="0" lang="ru-RU" sz="1800" spc="-1" strike="noStrike">
              <a:solidFill>
                <a:srgbClr val="000000"/>
              </a:solidFill>
              <a:uFill>
                <a:solidFill>
                  <a:srgbClr val="ffffff"/>
                </a:solidFill>
              </a:uFill>
              <a:latin typeface="Verdana"/>
            </a:endParaRPr>
          </a:p>
        </p:txBody>
      </p:sp>
      <p:sp>
        <p:nvSpPr>
          <p:cNvPr id="93" name="PlaceHolder 5"/>
          <p:cNvSpPr>
            <a:spLocks noGrp="1"/>
          </p:cNvSpPr>
          <p:nvPr>
            <p:ph type="dt"/>
          </p:nvPr>
        </p:nvSpPr>
        <p:spPr>
          <a:xfrm>
            <a:off x="3776400" y="6111720"/>
            <a:ext cx="2285640" cy="364680"/>
          </a:xfrm>
          <a:prstGeom prst="rect">
            <a:avLst/>
          </a:prstGeom>
        </p:spPr>
        <p:txBody>
          <a:bodyPr lIns="90000" rIns="90000" tIns="45000" bIns="45000" anchor="b"/>
          <a:p>
            <a:pPr algn="r">
              <a:lnSpc>
                <a:spcPct val="100000"/>
              </a:lnSpc>
            </a:pPr>
            <a:fld id="{3E298D07-3E3A-4047-8848-373207B9FE14}" type="datetime">
              <a:rPr b="0" lang="ru-RU" sz="1000" spc="-1" strike="noStrike">
                <a:solidFill>
                  <a:srgbClr val="a7a49a"/>
                </a:solidFill>
                <a:uFill>
                  <a:solidFill>
                    <a:srgbClr val="ffffff"/>
                  </a:solidFill>
                </a:uFill>
                <a:latin typeface="Verdana"/>
              </a:rPr>
              <a:t>29.1.19</a:t>
            </a:fld>
            <a:endParaRPr b="0" lang="ru-RU" sz="1000" spc="-1" strike="noStrike">
              <a:solidFill>
                <a:srgbClr val="000000"/>
              </a:solidFill>
              <a:uFill>
                <a:solidFill>
                  <a:srgbClr val="ffffff"/>
                </a:solidFill>
              </a:uFill>
              <a:latin typeface="Times New Roman"/>
            </a:endParaRPr>
          </a:p>
        </p:txBody>
      </p:sp>
      <p:sp>
        <p:nvSpPr>
          <p:cNvPr id="94" name="PlaceHolder 6"/>
          <p:cNvSpPr>
            <a:spLocks noGrp="1"/>
          </p:cNvSpPr>
          <p:nvPr>
            <p:ph type="ftr"/>
          </p:nvPr>
        </p:nvSpPr>
        <p:spPr>
          <a:xfrm>
            <a:off x="6062400" y="6111720"/>
            <a:ext cx="2285640" cy="364680"/>
          </a:xfrm>
          <a:prstGeom prst="rect">
            <a:avLst/>
          </a:prstGeom>
        </p:spPr>
        <p:txBody>
          <a:bodyPr lIns="90000" rIns="90000" tIns="45000" bIns="45000" anchor="b"/>
          <a:p>
            <a:endParaRPr b="0" lang="ru-RU" sz="2400" spc="-1" strike="noStrike">
              <a:solidFill>
                <a:srgbClr val="000000"/>
              </a:solidFill>
              <a:uFill>
                <a:solidFill>
                  <a:srgbClr val="ffffff"/>
                </a:solidFill>
              </a:uFill>
              <a:latin typeface="Times New Roman"/>
            </a:endParaRPr>
          </a:p>
        </p:txBody>
      </p:sp>
      <p:sp>
        <p:nvSpPr>
          <p:cNvPr id="95" name="PlaceHolder 7"/>
          <p:cNvSpPr>
            <a:spLocks noGrp="1"/>
          </p:cNvSpPr>
          <p:nvPr>
            <p:ph type="sldNum"/>
          </p:nvPr>
        </p:nvSpPr>
        <p:spPr>
          <a:xfrm>
            <a:off x="8348400" y="6111720"/>
            <a:ext cx="456840" cy="364680"/>
          </a:xfrm>
          <a:prstGeom prst="rect">
            <a:avLst/>
          </a:prstGeom>
        </p:spPr>
        <p:txBody>
          <a:bodyPr lIns="90000" rIns="90000" tIns="45000" bIns="45000" anchor="b"/>
          <a:p>
            <a:pPr algn="r">
              <a:lnSpc>
                <a:spcPct val="100000"/>
              </a:lnSpc>
            </a:pPr>
            <a:fld id="{6AE394E4-267E-4A98-9053-5C62D0365691}" type="slidenum">
              <a:rPr b="0" lang="ru-RU" sz="1000" spc="-1" strike="noStrike">
                <a:solidFill>
                  <a:srgbClr val="a7a49a"/>
                </a:solidFill>
                <a:uFill>
                  <a:solidFill>
                    <a:srgbClr val="ffffff"/>
                  </a:solidFill>
                </a:uFill>
                <a:latin typeface="Verdana"/>
              </a:rPr>
              <a:t>&lt;номер&gt;</a:t>
            </a:fld>
            <a:endParaRPr b="0" lang="ru-RU" sz="1000" spc="-1" strike="noStrike">
              <a:solidFill>
                <a:srgbClr val="000000"/>
              </a:solidFill>
              <a:uFill>
                <a:solidFill>
                  <a:srgbClr val="ffffff"/>
                </a:solidFill>
              </a:uFill>
              <a:latin typeface="Times New Roman"/>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e3ded1"/>
        </a:solidFill>
      </p:bgPr>
    </p:bg>
    <p:spTree>
      <p:nvGrpSpPr>
        <p:cNvPr id="1" name=""/>
        <p:cNvGrpSpPr/>
        <p:nvPr/>
      </p:nvGrpSpPr>
      <p:grpSpPr>
        <a:xfrm>
          <a:off x="0" y="0"/>
          <a:ext cx="0" cy="0"/>
          <a:chOff x="0" y="0"/>
          <a:chExt cx="0" cy="0"/>
        </a:xfrm>
      </p:grpSpPr>
      <p:sp>
        <p:nvSpPr>
          <p:cNvPr id="132" name="CustomShape 1"/>
          <p:cNvSpPr/>
          <p:nvPr/>
        </p:nvSpPr>
        <p:spPr>
          <a:xfrm>
            <a:off x="304920" y="329040"/>
            <a:ext cx="8531640" cy="6196320"/>
          </a:xfrm>
          <a:prstGeom prst="roundRect">
            <a:avLst>
              <a:gd name="adj" fmla="val 2081"/>
            </a:avLst>
          </a:prstGeom>
          <a:gradFill>
            <a:gsLst>
              <a:gs pos="0">
                <a:srgbClr val="ffffff"/>
              </a:gs>
              <a:gs pos="98000">
                <a:srgbClr val="ffffff"/>
              </a:gs>
              <a:gs pos="99055">
                <a:srgbClr val="f7f7f7"/>
              </a:gs>
              <a:gs pos="100000">
                <a:srgbClr val="dadada"/>
              </a:gs>
            </a:gsLst>
            <a:lin ang="5400000"/>
          </a:gradFill>
          <a:ln w="2160">
            <a:solidFill>
              <a:srgbClr val="a4a4a3"/>
            </a:solidFill>
            <a:round/>
          </a:ln>
          <a:effectLst>
            <a:outerShdw algn="tl" blurRad="76200" dir="5400000" dist="50800" rotWithShape="0">
              <a:srgbClr val="000000">
                <a:alpha val="25000"/>
              </a:srgbClr>
            </a:outerShdw>
          </a:effectLst>
        </p:spPr>
        <p:style>
          <a:lnRef idx="3">
            <a:schemeClr val="lt1"/>
          </a:lnRef>
          <a:fillRef idx="1">
            <a:schemeClr val="accent1"/>
          </a:fillRef>
          <a:effectRef idx="1">
            <a:schemeClr val="accent1"/>
          </a:effectRef>
          <a:fontRef idx="minor"/>
        </p:style>
      </p:sp>
      <p:sp>
        <p:nvSpPr>
          <p:cNvPr id="133" name="CustomShape 2"/>
          <p:cNvSpPr/>
          <p:nvPr/>
        </p:nvSpPr>
        <p:spPr>
          <a:xfrm>
            <a:off x="418680" y="434160"/>
            <a:ext cx="8306280" cy="5486040"/>
          </a:xfrm>
          <a:prstGeom prst="roundRect">
            <a:avLst>
              <a:gd name="adj" fmla="val 2127"/>
            </a:avLst>
          </a:prstGeom>
          <a:gradFill>
            <a:gsLst>
              <a:gs pos="0">
                <a:schemeClr val="bg1">
                  <a:tint val="75000"/>
                  <a:satMod val="150000"/>
                </a:schemeClr>
              </a:gs>
              <a:gs pos="55000">
                <a:schemeClr val="bg1">
                  <a:shade val="75000"/>
                  <a:satMod val="100000"/>
                </a:schemeClr>
              </a:gs>
              <a:gs pos="100000">
                <a:schemeClr val="bg1">
                  <a:shade val="35000"/>
                  <a:satMod val="100000"/>
                </a:schemeClr>
              </a:gs>
            </a:gsLst>
            <a:lin ang="0"/>
          </a:gradFill>
          <a:ln w="9000">
            <a:noFill/>
          </a:ln>
          <a:effectLst>
            <a:outerShdw blurRad="65500" dir="5400000" dist="38100" rotWithShape="0">
              <a:srgbClr val="000000">
                <a:alpha val="40000"/>
              </a:srgbClr>
            </a:outerShdw>
          </a:effectLst>
        </p:spPr>
        <p:style>
          <a:lnRef idx="3">
            <a:schemeClr val="lt1"/>
          </a:lnRef>
          <a:fillRef idx="1">
            <a:schemeClr val="accent1"/>
          </a:fillRef>
          <a:effectRef idx="1">
            <a:schemeClr val="accent1"/>
          </a:effectRef>
          <a:fontRef idx="minor"/>
        </p:style>
      </p:sp>
      <p:sp>
        <p:nvSpPr>
          <p:cNvPr id="134" name="PlaceHolder 3"/>
          <p:cNvSpPr>
            <a:spLocks noGrp="1"/>
          </p:cNvSpPr>
          <p:nvPr>
            <p:ph type="title"/>
          </p:nvPr>
        </p:nvSpPr>
        <p:spPr>
          <a:xfrm>
            <a:off x="502920" y="4985640"/>
            <a:ext cx="8183520" cy="1051200"/>
          </a:xfrm>
          <a:prstGeom prst="rect">
            <a:avLst/>
          </a:prstGeom>
        </p:spPr>
        <p:txBody>
          <a:bodyPr lIns="90000" rIns="90000" tIns="45000" bIns="45000" anchor="b"/>
          <a:p>
            <a:pPr>
              <a:lnSpc>
                <a:spcPct val="100000"/>
              </a:lnSpc>
            </a:pPr>
            <a:r>
              <a:rPr b="1" lang="ru-RU" sz="3600" spc="-1" strike="noStrike">
                <a:solidFill>
                  <a:srgbClr val="ff9257"/>
                </a:solidFill>
                <a:uFill>
                  <a:solidFill>
                    <a:srgbClr val="ffffff"/>
                  </a:solidFill>
                </a:uFill>
                <a:latin typeface="Verdana"/>
              </a:rPr>
              <a:t>Образец заголовка</a:t>
            </a:r>
            <a:endParaRPr b="0" lang="ru-RU" sz="3600" spc="-1" strike="noStrike">
              <a:solidFill>
                <a:srgbClr val="000000"/>
              </a:solidFill>
              <a:uFill>
                <a:solidFill>
                  <a:srgbClr val="ffffff"/>
                </a:solidFill>
              </a:uFill>
              <a:latin typeface="Verdana"/>
            </a:endParaRPr>
          </a:p>
        </p:txBody>
      </p:sp>
      <p:sp>
        <p:nvSpPr>
          <p:cNvPr id="135" name="PlaceHolder 4"/>
          <p:cNvSpPr>
            <a:spLocks noGrp="1"/>
          </p:cNvSpPr>
          <p:nvPr>
            <p:ph type="body"/>
          </p:nvPr>
        </p:nvSpPr>
        <p:spPr>
          <a:xfrm>
            <a:off x="514440" y="530280"/>
            <a:ext cx="3931560" cy="4388760"/>
          </a:xfrm>
          <a:prstGeom prst="rect">
            <a:avLst/>
          </a:prstGeom>
        </p:spPr>
        <p:txBody>
          <a:bodyPr lIns="182880" rIns="90000" tIns="91440" bIns="45000"/>
          <a:p>
            <a:pPr marL="265320" indent="-264960">
              <a:lnSpc>
                <a:spcPct val="100000"/>
              </a:lnSpc>
              <a:spcBef>
                <a:spcPts val="249"/>
              </a:spcBef>
              <a:buClr>
                <a:srgbClr val="f07f09"/>
              </a:buClr>
              <a:buSzPct val="80000"/>
              <a:buFont typeface="Wingdings 2" charset="2"/>
              <a:buChar char=""/>
            </a:pPr>
            <a:r>
              <a:rPr b="0" lang="ru-RU" sz="2600" spc="-1" strike="noStrike">
                <a:solidFill>
                  <a:srgbClr val="000000"/>
                </a:solidFill>
                <a:uFill>
                  <a:solidFill>
                    <a:srgbClr val="ffffff"/>
                  </a:solidFill>
                </a:uFill>
                <a:latin typeface="Verdana"/>
              </a:rPr>
              <a:t>Образец текста</a:t>
            </a:r>
            <a:endParaRPr b="0" lang="ru-RU" sz="2600" spc="-1" strike="noStrike">
              <a:solidFill>
                <a:srgbClr val="000000"/>
              </a:solidFill>
              <a:uFill>
                <a:solidFill>
                  <a:srgbClr val="ffffff"/>
                </a:solidFill>
              </a:uFill>
              <a:latin typeface="Verdana"/>
            </a:endParaRPr>
          </a:p>
          <a:p>
            <a:pPr lvl="1" marL="548640" indent="-200880">
              <a:lnSpc>
                <a:spcPct val="100000"/>
              </a:lnSpc>
              <a:spcBef>
                <a:spcPts val="249"/>
              </a:spcBef>
              <a:buClr>
                <a:srgbClr val="f07f09"/>
              </a:buClr>
              <a:buFont typeface="Verdana"/>
              <a:buChar char="◦"/>
            </a:pPr>
            <a:r>
              <a:rPr b="0" lang="ru-RU" sz="2200" spc="-1" strike="noStrike">
                <a:solidFill>
                  <a:srgbClr val="000000"/>
                </a:solidFill>
                <a:uFill>
                  <a:solidFill>
                    <a:srgbClr val="ffffff"/>
                  </a:solidFill>
                </a:uFill>
                <a:latin typeface="Verdana"/>
              </a:rPr>
              <a:t>Второй уровень</a:t>
            </a:r>
            <a:endParaRPr b="0" lang="ru-RU" sz="2200" spc="-1" strike="noStrike">
              <a:solidFill>
                <a:srgbClr val="000000"/>
              </a:solidFill>
              <a:uFill>
                <a:solidFill>
                  <a:srgbClr val="ffffff"/>
                </a:solidFill>
              </a:uFill>
              <a:latin typeface="Verdana"/>
            </a:endParaRPr>
          </a:p>
          <a:p>
            <a:pPr lvl="2" marL="786240" indent="-182520">
              <a:lnSpc>
                <a:spcPct val="100000"/>
              </a:lnSpc>
              <a:spcBef>
                <a:spcPts val="249"/>
              </a:spcBef>
              <a:buClr>
                <a:srgbClr val="ea3a45"/>
              </a:buClr>
              <a:buFont typeface="Wingdings 2" charset="2"/>
              <a:buChar char=""/>
            </a:pPr>
            <a:r>
              <a:rPr b="0" lang="ru-RU" sz="2000" spc="-1" strike="noStrike">
                <a:solidFill>
                  <a:srgbClr val="000000"/>
                </a:solidFill>
                <a:uFill>
                  <a:solidFill>
                    <a:srgbClr val="ffffff"/>
                  </a:solidFill>
                </a:uFill>
                <a:latin typeface="Verdana"/>
              </a:rPr>
              <a:t>Третий уровень</a:t>
            </a:r>
            <a:endParaRPr b="0" lang="ru-RU" sz="2000" spc="-1" strike="noStrike">
              <a:solidFill>
                <a:srgbClr val="000000"/>
              </a:solidFill>
              <a:uFill>
                <a:solidFill>
                  <a:srgbClr val="ffffff"/>
                </a:solidFill>
              </a:uFill>
              <a:latin typeface="Verdana"/>
            </a:endParaRPr>
          </a:p>
          <a:p>
            <a:pPr lvl="3" marL="1024200" indent="-182520">
              <a:lnSpc>
                <a:spcPct val="100000"/>
              </a:lnSpc>
              <a:spcBef>
                <a:spcPts val="230"/>
              </a:spcBef>
              <a:buClr>
                <a:srgbClr val="ea3a45"/>
              </a:buClr>
              <a:buSzPct val="112000"/>
              <a:buFont typeface="Verdana"/>
              <a:buChar char="◦"/>
            </a:pPr>
            <a:r>
              <a:rPr b="0" lang="ru-RU" sz="1800" spc="-1" strike="noStrike">
                <a:solidFill>
                  <a:srgbClr val="000000"/>
                </a:solidFill>
                <a:uFill>
                  <a:solidFill>
                    <a:srgbClr val="ffffff"/>
                  </a:solidFill>
                </a:uFill>
                <a:latin typeface="Verdana"/>
              </a:rPr>
              <a:t>Четвертый уровень</a:t>
            </a:r>
            <a:endParaRPr b="0" lang="ru-RU" sz="1800" spc="-1" strike="noStrike">
              <a:solidFill>
                <a:srgbClr val="000000"/>
              </a:solidFill>
              <a:uFill>
                <a:solidFill>
                  <a:srgbClr val="ffffff"/>
                </a:solidFill>
              </a:uFill>
              <a:latin typeface="Verdana"/>
            </a:endParaRPr>
          </a:p>
          <a:p>
            <a:pPr lvl="4" marL="1280160" indent="-182520">
              <a:lnSpc>
                <a:spcPct val="100000"/>
              </a:lnSpc>
              <a:spcBef>
                <a:spcPts val="249"/>
              </a:spcBef>
              <a:buClr>
                <a:srgbClr val="4e82bc"/>
              </a:buClr>
              <a:buFont typeface="Wingdings 2" charset="2"/>
              <a:buChar char=""/>
            </a:pPr>
            <a:r>
              <a:rPr b="0" lang="ru-RU" sz="1800" spc="-1" strike="noStrike">
                <a:solidFill>
                  <a:srgbClr val="000000"/>
                </a:solidFill>
                <a:uFill>
                  <a:solidFill>
                    <a:srgbClr val="ffffff"/>
                  </a:solidFill>
                </a:uFill>
                <a:latin typeface="Verdana"/>
              </a:rPr>
              <a:t>Пятый уровень</a:t>
            </a:r>
            <a:endParaRPr b="0" lang="ru-RU" sz="1800" spc="-1" strike="noStrike">
              <a:solidFill>
                <a:srgbClr val="000000"/>
              </a:solidFill>
              <a:uFill>
                <a:solidFill>
                  <a:srgbClr val="ffffff"/>
                </a:solidFill>
              </a:uFill>
              <a:latin typeface="Verdana"/>
            </a:endParaRPr>
          </a:p>
        </p:txBody>
      </p:sp>
      <p:sp>
        <p:nvSpPr>
          <p:cNvPr id="136" name="PlaceHolder 5"/>
          <p:cNvSpPr>
            <a:spLocks noGrp="1"/>
          </p:cNvSpPr>
          <p:nvPr>
            <p:ph type="body"/>
          </p:nvPr>
        </p:nvSpPr>
        <p:spPr>
          <a:xfrm>
            <a:off x="4755240" y="530280"/>
            <a:ext cx="3931560" cy="4388760"/>
          </a:xfrm>
          <a:prstGeom prst="rect">
            <a:avLst/>
          </a:prstGeom>
        </p:spPr>
        <p:txBody>
          <a:bodyPr lIns="182880" rIns="90000" tIns="91440" bIns="45000"/>
          <a:p>
            <a:pPr marL="265320" indent="-264960">
              <a:lnSpc>
                <a:spcPct val="100000"/>
              </a:lnSpc>
              <a:spcBef>
                <a:spcPts val="249"/>
              </a:spcBef>
              <a:buClr>
                <a:srgbClr val="f07f09"/>
              </a:buClr>
              <a:buSzPct val="80000"/>
              <a:buFont typeface="Wingdings 2" charset="2"/>
              <a:buChar char=""/>
            </a:pPr>
            <a:r>
              <a:rPr b="0" lang="ru-RU" sz="2600" spc="-1" strike="noStrike">
                <a:solidFill>
                  <a:srgbClr val="000000"/>
                </a:solidFill>
                <a:uFill>
                  <a:solidFill>
                    <a:srgbClr val="ffffff"/>
                  </a:solidFill>
                </a:uFill>
                <a:latin typeface="Verdana"/>
              </a:rPr>
              <a:t>Образец текста</a:t>
            </a:r>
            <a:endParaRPr b="0" lang="ru-RU" sz="2600" spc="-1" strike="noStrike">
              <a:solidFill>
                <a:srgbClr val="000000"/>
              </a:solidFill>
              <a:uFill>
                <a:solidFill>
                  <a:srgbClr val="ffffff"/>
                </a:solidFill>
              </a:uFill>
              <a:latin typeface="Verdana"/>
            </a:endParaRPr>
          </a:p>
          <a:p>
            <a:pPr lvl="1" marL="548640" indent="-200880">
              <a:lnSpc>
                <a:spcPct val="100000"/>
              </a:lnSpc>
              <a:spcBef>
                <a:spcPts val="249"/>
              </a:spcBef>
              <a:buClr>
                <a:srgbClr val="f07f09"/>
              </a:buClr>
              <a:buFont typeface="Verdana"/>
              <a:buChar char="◦"/>
            </a:pPr>
            <a:r>
              <a:rPr b="0" lang="ru-RU" sz="2200" spc="-1" strike="noStrike">
                <a:solidFill>
                  <a:srgbClr val="000000"/>
                </a:solidFill>
                <a:uFill>
                  <a:solidFill>
                    <a:srgbClr val="ffffff"/>
                  </a:solidFill>
                </a:uFill>
                <a:latin typeface="Verdana"/>
              </a:rPr>
              <a:t>Второй уровень</a:t>
            </a:r>
            <a:endParaRPr b="0" lang="ru-RU" sz="2200" spc="-1" strike="noStrike">
              <a:solidFill>
                <a:srgbClr val="000000"/>
              </a:solidFill>
              <a:uFill>
                <a:solidFill>
                  <a:srgbClr val="ffffff"/>
                </a:solidFill>
              </a:uFill>
              <a:latin typeface="Verdana"/>
            </a:endParaRPr>
          </a:p>
          <a:p>
            <a:pPr lvl="2" marL="786240" indent="-182520">
              <a:lnSpc>
                <a:spcPct val="100000"/>
              </a:lnSpc>
              <a:spcBef>
                <a:spcPts val="249"/>
              </a:spcBef>
              <a:buClr>
                <a:srgbClr val="ea3a45"/>
              </a:buClr>
              <a:buFont typeface="Wingdings 2" charset="2"/>
              <a:buChar char=""/>
            </a:pPr>
            <a:r>
              <a:rPr b="0" lang="ru-RU" sz="2000" spc="-1" strike="noStrike">
                <a:solidFill>
                  <a:srgbClr val="000000"/>
                </a:solidFill>
                <a:uFill>
                  <a:solidFill>
                    <a:srgbClr val="ffffff"/>
                  </a:solidFill>
                </a:uFill>
                <a:latin typeface="Verdana"/>
              </a:rPr>
              <a:t>Третий уровень</a:t>
            </a:r>
            <a:endParaRPr b="0" lang="ru-RU" sz="2000" spc="-1" strike="noStrike">
              <a:solidFill>
                <a:srgbClr val="000000"/>
              </a:solidFill>
              <a:uFill>
                <a:solidFill>
                  <a:srgbClr val="ffffff"/>
                </a:solidFill>
              </a:uFill>
              <a:latin typeface="Verdana"/>
            </a:endParaRPr>
          </a:p>
          <a:p>
            <a:pPr lvl="3" marL="1024200" indent="-182520">
              <a:lnSpc>
                <a:spcPct val="100000"/>
              </a:lnSpc>
              <a:spcBef>
                <a:spcPts val="230"/>
              </a:spcBef>
              <a:buClr>
                <a:srgbClr val="ea3a45"/>
              </a:buClr>
              <a:buSzPct val="112000"/>
              <a:buFont typeface="Verdana"/>
              <a:buChar char="◦"/>
            </a:pPr>
            <a:r>
              <a:rPr b="0" lang="ru-RU" sz="1800" spc="-1" strike="noStrike">
                <a:solidFill>
                  <a:srgbClr val="000000"/>
                </a:solidFill>
                <a:uFill>
                  <a:solidFill>
                    <a:srgbClr val="ffffff"/>
                  </a:solidFill>
                </a:uFill>
                <a:latin typeface="Verdana"/>
              </a:rPr>
              <a:t>Четвертый уровень</a:t>
            </a:r>
            <a:endParaRPr b="0" lang="ru-RU" sz="1800" spc="-1" strike="noStrike">
              <a:solidFill>
                <a:srgbClr val="000000"/>
              </a:solidFill>
              <a:uFill>
                <a:solidFill>
                  <a:srgbClr val="ffffff"/>
                </a:solidFill>
              </a:uFill>
              <a:latin typeface="Verdana"/>
            </a:endParaRPr>
          </a:p>
          <a:p>
            <a:pPr lvl="4" marL="1280160" indent="-182520">
              <a:lnSpc>
                <a:spcPct val="100000"/>
              </a:lnSpc>
              <a:spcBef>
                <a:spcPts val="249"/>
              </a:spcBef>
              <a:buClr>
                <a:srgbClr val="4e82bc"/>
              </a:buClr>
              <a:buFont typeface="Wingdings 2" charset="2"/>
              <a:buChar char=""/>
            </a:pPr>
            <a:r>
              <a:rPr b="0" lang="ru-RU" sz="1800" spc="-1" strike="noStrike">
                <a:solidFill>
                  <a:srgbClr val="000000"/>
                </a:solidFill>
                <a:uFill>
                  <a:solidFill>
                    <a:srgbClr val="ffffff"/>
                  </a:solidFill>
                </a:uFill>
                <a:latin typeface="Verdana"/>
              </a:rPr>
              <a:t>Пятый уровень</a:t>
            </a:r>
            <a:endParaRPr b="0" lang="ru-RU" sz="1800" spc="-1" strike="noStrike">
              <a:solidFill>
                <a:srgbClr val="000000"/>
              </a:solidFill>
              <a:uFill>
                <a:solidFill>
                  <a:srgbClr val="ffffff"/>
                </a:solidFill>
              </a:uFill>
              <a:latin typeface="Verdana"/>
            </a:endParaRPr>
          </a:p>
        </p:txBody>
      </p:sp>
      <p:sp>
        <p:nvSpPr>
          <p:cNvPr id="137" name="PlaceHolder 6"/>
          <p:cNvSpPr>
            <a:spLocks noGrp="1"/>
          </p:cNvSpPr>
          <p:nvPr>
            <p:ph type="dt"/>
          </p:nvPr>
        </p:nvSpPr>
        <p:spPr>
          <a:xfrm>
            <a:off x="3776400" y="6111720"/>
            <a:ext cx="2285640" cy="364680"/>
          </a:xfrm>
          <a:prstGeom prst="rect">
            <a:avLst/>
          </a:prstGeom>
        </p:spPr>
        <p:txBody>
          <a:bodyPr lIns="90000" rIns="90000" tIns="45000" bIns="45000" anchor="b"/>
          <a:p>
            <a:pPr algn="r">
              <a:lnSpc>
                <a:spcPct val="100000"/>
              </a:lnSpc>
            </a:pPr>
            <a:fld id="{45FA7BB5-F9DA-4D44-92E8-25CC48EC70EF}" type="datetime">
              <a:rPr b="0" lang="ru-RU" sz="1000" spc="-1" strike="noStrike">
                <a:solidFill>
                  <a:srgbClr val="a7a49a"/>
                </a:solidFill>
                <a:uFill>
                  <a:solidFill>
                    <a:srgbClr val="ffffff"/>
                  </a:solidFill>
                </a:uFill>
                <a:latin typeface="Verdana"/>
              </a:rPr>
              <a:t>29.1.19</a:t>
            </a:fld>
            <a:endParaRPr b="0" lang="ru-RU" sz="1000" spc="-1" strike="noStrike">
              <a:solidFill>
                <a:srgbClr val="000000"/>
              </a:solidFill>
              <a:uFill>
                <a:solidFill>
                  <a:srgbClr val="ffffff"/>
                </a:solidFill>
              </a:uFill>
              <a:latin typeface="Times New Roman"/>
            </a:endParaRPr>
          </a:p>
        </p:txBody>
      </p:sp>
      <p:sp>
        <p:nvSpPr>
          <p:cNvPr id="138" name="PlaceHolder 7"/>
          <p:cNvSpPr>
            <a:spLocks noGrp="1"/>
          </p:cNvSpPr>
          <p:nvPr>
            <p:ph type="ftr"/>
          </p:nvPr>
        </p:nvSpPr>
        <p:spPr>
          <a:xfrm>
            <a:off x="6062400" y="6111720"/>
            <a:ext cx="2285640" cy="364680"/>
          </a:xfrm>
          <a:prstGeom prst="rect">
            <a:avLst/>
          </a:prstGeom>
        </p:spPr>
        <p:txBody>
          <a:bodyPr lIns="90000" rIns="90000" tIns="45000" bIns="45000" anchor="b"/>
          <a:p>
            <a:endParaRPr b="0" lang="ru-RU" sz="2400" spc="-1" strike="noStrike">
              <a:solidFill>
                <a:srgbClr val="000000"/>
              </a:solidFill>
              <a:uFill>
                <a:solidFill>
                  <a:srgbClr val="ffffff"/>
                </a:solidFill>
              </a:uFill>
              <a:latin typeface="Times New Roman"/>
            </a:endParaRPr>
          </a:p>
        </p:txBody>
      </p:sp>
      <p:sp>
        <p:nvSpPr>
          <p:cNvPr id="139" name="PlaceHolder 8"/>
          <p:cNvSpPr>
            <a:spLocks noGrp="1"/>
          </p:cNvSpPr>
          <p:nvPr>
            <p:ph type="sldNum"/>
          </p:nvPr>
        </p:nvSpPr>
        <p:spPr>
          <a:xfrm>
            <a:off x="8348400" y="6111720"/>
            <a:ext cx="456840" cy="364680"/>
          </a:xfrm>
          <a:prstGeom prst="rect">
            <a:avLst/>
          </a:prstGeom>
        </p:spPr>
        <p:txBody>
          <a:bodyPr lIns="90000" rIns="90000" tIns="45000" bIns="45000" anchor="b"/>
          <a:p>
            <a:pPr algn="r">
              <a:lnSpc>
                <a:spcPct val="100000"/>
              </a:lnSpc>
            </a:pPr>
            <a:fld id="{5ED07E13-794B-4C47-B4CA-8CFBBC9BBA6A}" type="slidenum">
              <a:rPr b="0" lang="ru-RU" sz="1000" spc="-1" strike="noStrike">
                <a:solidFill>
                  <a:srgbClr val="a7a49a"/>
                </a:solidFill>
                <a:uFill>
                  <a:solidFill>
                    <a:srgbClr val="ffffff"/>
                  </a:solidFill>
                </a:uFill>
                <a:latin typeface="Verdana"/>
              </a:rPr>
              <a:t>&lt;номер&gt;</a:t>
            </a:fld>
            <a:endParaRPr b="0" lang="ru-RU" sz="1000" spc="-1" strike="noStrike">
              <a:solidFill>
                <a:srgbClr val="000000"/>
              </a:solidFill>
              <a:uFill>
                <a:solidFill>
                  <a:srgbClr val="ffffff"/>
                </a:solidFill>
              </a:uFill>
              <a:latin typeface="Times New Roman"/>
            </a:endParaRPr>
          </a:p>
        </p:txBody>
      </p:sp>
    </p:spTree>
  </p:cSld>
  <p:clrMap bg1="lt1" bg2="lt2" tx1="dk1" tx2="dk2" accent1="accent1" accent2="accent2" accent3="accent3" accent4="accent4" accent5="accent5" accent6="accent6" hlink="hlink" folHlink="folHlink"/>
  <p:sldLayoutIdLst>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image" Target="../media/image10.jpeg"/><Relationship Id="rId2"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2.xml"/>
</Relationships>
</file>

<file path=ppt/slides/_rels/slide3.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2.xml"/>
</Relationships>
</file>

<file path=ppt/slides/_rels/slide6.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25.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8.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image" Target="../media/image8.jpeg"/><Relationship Id="rId3" Type="http://schemas.openxmlformats.org/officeDocument/2006/relationships/slideLayout" Target="../slideLayouts/slideLayout40.xml"/>
</Relationships>
</file>

<file path=ppt/slides/_rels/slide9.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25.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6" name="TextShape 1"/>
          <p:cNvSpPr txBox="1"/>
          <p:nvPr/>
        </p:nvSpPr>
        <p:spPr>
          <a:xfrm>
            <a:off x="0" y="1340640"/>
            <a:ext cx="8928720" cy="2867760"/>
          </a:xfrm>
          <a:prstGeom prst="rect">
            <a:avLst/>
          </a:prstGeom>
          <a:noFill/>
          <a:ln>
            <a:noFill/>
          </a:ln>
        </p:spPr>
        <p:txBody>
          <a:bodyPr lIns="45720" rIns="45720" tIns="45000" anchor="b"/>
          <a:p>
            <a:pPr algn="ctr">
              <a:lnSpc>
                <a:spcPct val="100000"/>
              </a:lnSpc>
            </a:pPr>
            <a:r>
              <a:rPr b="1" lang="ru-RU" sz="5400" spc="-1" strike="noStrike">
                <a:solidFill>
                  <a:srgbClr val="ff9257"/>
                </a:solidFill>
                <a:uFill>
                  <a:solidFill>
                    <a:srgbClr val="ffffff"/>
                  </a:solidFill>
                </a:uFill>
                <a:latin typeface="Verdana"/>
              </a:rPr>
              <a:t>Традиции и обычаи русского народа</a:t>
            </a:r>
            <a:br/>
            <a:br/>
            <a:endParaRPr b="0" lang="ru-RU" sz="5400" spc="-1" strike="noStrike">
              <a:solidFill>
                <a:srgbClr val="000000"/>
              </a:solidFill>
              <a:uFill>
                <a:solidFill>
                  <a:srgbClr val="ffffff"/>
                </a:solidFill>
              </a:uFill>
              <a:latin typeface="Verdana"/>
            </a:endParaRPr>
          </a:p>
        </p:txBody>
      </p:sp>
      <p:pic>
        <p:nvPicPr>
          <p:cNvPr id="177" name="Picture 8" descr=""/>
          <p:cNvPicPr/>
          <p:nvPr/>
        </p:nvPicPr>
        <p:blipFill>
          <a:blip r:embed="rId1"/>
          <a:stretch/>
        </p:blipFill>
        <p:spPr>
          <a:xfrm>
            <a:off x="539640" y="2997000"/>
            <a:ext cx="2448000" cy="3414960"/>
          </a:xfrm>
          <a:prstGeom prst="rect">
            <a:avLst/>
          </a:prstGeom>
          <a:ln>
            <a:noFill/>
          </a:ln>
          <a:effectLst>
            <a:softEdge rad="112500"/>
          </a:effectLst>
        </p:spPr>
      </p:pic>
      <p:pic>
        <p:nvPicPr>
          <p:cNvPr id="178" name="Picture 9" descr=""/>
          <p:cNvPicPr/>
          <p:nvPr/>
        </p:nvPicPr>
        <p:blipFill>
          <a:blip r:embed="rId2"/>
          <a:stretch/>
        </p:blipFill>
        <p:spPr>
          <a:xfrm>
            <a:off x="3708000" y="3213000"/>
            <a:ext cx="4536000" cy="3115440"/>
          </a:xfrm>
          <a:prstGeom prst="rect">
            <a:avLst/>
          </a:prstGeom>
          <a:ln>
            <a:noFill/>
          </a:ln>
          <a:effectLst>
            <a:softEdge rad="112500"/>
          </a:effectLst>
        </p:spPr>
      </p:pic>
    </p:spTree>
  </p:cSld>
  <p:transition>
    <p:wipe dir="d"/>
  </p:transition>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8" name="TextShape 1"/>
          <p:cNvSpPr txBox="1"/>
          <p:nvPr/>
        </p:nvSpPr>
        <p:spPr>
          <a:xfrm>
            <a:off x="5292000" y="1124640"/>
            <a:ext cx="3218040" cy="4528800"/>
          </a:xfrm>
          <a:prstGeom prst="rect">
            <a:avLst/>
          </a:prstGeom>
          <a:noFill/>
          <a:ln>
            <a:noFill/>
          </a:ln>
        </p:spPr>
        <p:txBody>
          <a:bodyPr rIns="90000" tIns="91440" bIns="45000">
            <a:normAutofit/>
          </a:bodyPr>
          <a:p>
            <a:pPr marL="18360">
              <a:lnSpc>
                <a:spcPct val="100000"/>
              </a:lnSpc>
            </a:pPr>
            <a:r>
              <a:rPr b="0" i="1" lang="ru-RU" sz="2000" spc="-1" strike="noStrike">
                <a:solidFill>
                  <a:srgbClr val="000000"/>
                </a:solidFill>
                <a:uFill>
                  <a:solidFill>
                    <a:srgbClr val="ffffff"/>
                  </a:solidFill>
                </a:uFill>
                <a:latin typeface="Verdana"/>
              </a:rPr>
              <a:t>Летнее солнцестояние - один из заметных, поворотных моментов года. Издревле все народы Земли отмечали в конце июня праздник вершины лета. У нас таковым праздником является Иван Купала</a:t>
            </a:r>
            <a:r>
              <a:rPr b="0" lang="ru-RU" sz="1800" spc="-1" strike="noStrike">
                <a:solidFill>
                  <a:srgbClr val="000000"/>
                </a:solidFill>
                <a:uFill>
                  <a:solidFill>
                    <a:srgbClr val="ffffff"/>
                  </a:solidFill>
                </a:uFill>
                <a:latin typeface="Verdana"/>
              </a:rPr>
              <a:t>.</a:t>
            </a:r>
            <a:endParaRPr b="0" lang="ru-RU" sz="1800" spc="-1" strike="noStrike">
              <a:solidFill>
                <a:srgbClr val="000000"/>
              </a:solidFill>
              <a:uFill>
                <a:solidFill>
                  <a:srgbClr val="ffffff"/>
                </a:solidFill>
              </a:uFill>
              <a:latin typeface="Verdana"/>
            </a:endParaRPr>
          </a:p>
        </p:txBody>
      </p:sp>
      <p:pic>
        <p:nvPicPr>
          <p:cNvPr id="199" name="Содержимое 4" descr=""/>
          <p:cNvPicPr/>
          <p:nvPr/>
        </p:nvPicPr>
        <p:blipFill>
          <a:blip r:embed="rId1"/>
          <a:stretch/>
        </p:blipFill>
        <p:spPr>
          <a:xfrm>
            <a:off x="573480" y="1340640"/>
            <a:ext cx="4566960" cy="3489480"/>
          </a:xfrm>
          <a:prstGeom prst="rect">
            <a:avLst/>
          </a:prstGeom>
          <a:ln>
            <a:noFill/>
          </a:ln>
          <a:effectLst>
            <a:softEdge rad="112500"/>
          </a:effectLst>
        </p:spPr>
      </p:pic>
    </p:spTree>
  </p:cSld>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9" name="TextShape 1"/>
          <p:cNvSpPr txBox="1"/>
          <p:nvPr/>
        </p:nvSpPr>
        <p:spPr>
          <a:xfrm>
            <a:off x="4644000" y="692640"/>
            <a:ext cx="3778560" cy="5328360"/>
          </a:xfrm>
          <a:prstGeom prst="rect">
            <a:avLst/>
          </a:prstGeom>
          <a:noFill/>
          <a:ln>
            <a:noFill/>
          </a:ln>
        </p:spPr>
        <p:txBody>
          <a:bodyPr lIns="182880" rIns="90000" tIns="0" bIns="45000">
            <a:normAutofit/>
          </a:bodyPr>
          <a:p>
            <a:pPr marL="36720">
              <a:lnSpc>
                <a:spcPct val="100000"/>
              </a:lnSpc>
            </a:pPr>
            <a:r>
              <a:rPr b="0" lang="ru-RU" sz="2400" spc="-1" strike="noStrike">
                <a:solidFill>
                  <a:srgbClr val="000000"/>
                </a:solidFill>
                <a:uFill>
                  <a:solidFill>
                    <a:srgbClr val="ffffff"/>
                  </a:solidFill>
                </a:uFill>
                <a:latin typeface="Verdana"/>
              </a:rPr>
              <a:t>Национальная культура – это национальная память народа, то, что выделяет данный народ в ряду других, хранит человека от обезличивания, позволяет ему ощутить связь времен и поколений, получить духовную поддержку и жизненную опору</a:t>
            </a:r>
            <a:r>
              <a:rPr b="0" lang="ru-RU" sz="2000" spc="-1" strike="noStrike">
                <a:solidFill>
                  <a:srgbClr val="7c7972"/>
                </a:solidFill>
                <a:uFill>
                  <a:solidFill>
                    <a:srgbClr val="ffffff"/>
                  </a:solidFill>
                </a:uFill>
                <a:latin typeface="Verdana"/>
              </a:rPr>
              <a:t>.</a:t>
            </a:r>
            <a:endParaRPr b="0" lang="ru-RU" sz="2000" spc="-1" strike="noStrike">
              <a:solidFill>
                <a:srgbClr val="000000"/>
              </a:solidFill>
              <a:uFill>
                <a:solidFill>
                  <a:srgbClr val="ffffff"/>
                </a:solidFill>
              </a:uFill>
              <a:latin typeface="Arial"/>
            </a:endParaRPr>
          </a:p>
        </p:txBody>
      </p:sp>
      <p:pic>
        <p:nvPicPr>
          <p:cNvPr id="180" name="Picture 2" descr=""/>
          <p:cNvPicPr/>
          <p:nvPr/>
        </p:nvPicPr>
        <p:blipFill>
          <a:blip r:embed="rId1"/>
          <a:stretch/>
        </p:blipFill>
        <p:spPr>
          <a:xfrm>
            <a:off x="539640" y="1917000"/>
            <a:ext cx="4157640" cy="3118320"/>
          </a:xfrm>
          <a:prstGeom prst="rect">
            <a:avLst/>
          </a:prstGeom>
          <a:ln>
            <a:noFill/>
          </a:ln>
        </p:spPr>
      </p:pic>
    </p:spTree>
  </p:cSld>
  <p:timing>
    <p:tnLst>
      <p:par>
        <p:cTn id="3" dur="indefinite" restart="never" nodeType="tmRoot">
          <p:childTnLst>
            <p:seq>
              <p:cTn id="4"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1" name="TextShape 1"/>
          <p:cNvSpPr txBox="1"/>
          <p:nvPr/>
        </p:nvSpPr>
        <p:spPr>
          <a:xfrm>
            <a:off x="2123640" y="548640"/>
            <a:ext cx="5594400" cy="914040"/>
          </a:xfrm>
          <a:prstGeom prst="rect">
            <a:avLst/>
          </a:prstGeom>
          <a:noFill/>
          <a:ln>
            <a:noFill/>
          </a:ln>
        </p:spPr>
        <p:txBody>
          <a:bodyPr lIns="90000" rIns="90000" tIns="45000" bIns="45000" anchor="b">
            <a:normAutofit/>
          </a:bodyPr>
          <a:p>
            <a:pPr>
              <a:lnSpc>
                <a:spcPct val="100000"/>
              </a:lnSpc>
            </a:pPr>
            <a:r>
              <a:rPr b="1" lang="ru-RU" sz="4000" spc="-1" strike="noStrike">
                <a:solidFill>
                  <a:srgbClr val="f07f09"/>
                </a:solidFill>
                <a:uFill>
                  <a:solidFill>
                    <a:srgbClr val="ffffff"/>
                  </a:solidFill>
                </a:uFill>
                <a:latin typeface="Verdana"/>
              </a:rPr>
              <a:t>МАСЛЕНИЦА</a:t>
            </a:r>
            <a:endParaRPr b="0" lang="ru-RU" sz="4000" spc="-1" strike="noStrike">
              <a:solidFill>
                <a:srgbClr val="000000"/>
              </a:solidFill>
              <a:uFill>
                <a:solidFill>
                  <a:srgbClr val="ffffff"/>
                </a:solidFill>
              </a:uFill>
              <a:latin typeface="Verdana"/>
            </a:endParaRPr>
          </a:p>
        </p:txBody>
      </p:sp>
      <p:sp>
        <p:nvSpPr>
          <p:cNvPr id="182" name="TextShape 2"/>
          <p:cNvSpPr txBox="1"/>
          <p:nvPr/>
        </p:nvSpPr>
        <p:spPr>
          <a:xfrm>
            <a:off x="4932000" y="1447920"/>
            <a:ext cx="3578400" cy="4205880"/>
          </a:xfrm>
          <a:prstGeom prst="rect">
            <a:avLst/>
          </a:prstGeom>
          <a:noFill/>
          <a:ln>
            <a:noFill/>
          </a:ln>
        </p:spPr>
        <p:txBody>
          <a:bodyPr rIns="90000" tIns="91440" bIns="45000"/>
          <a:p>
            <a:pPr marL="18360">
              <a:lnSpc>
                <a:spcPct val="100000"/>
              </a:lnSpc>
            </a:pPr>
            <a:r>
              <a:rPr b="0" i="1" lang="ru-RU" sz="1800" spc="-1" strike="noStrike">
                <a:solidFill>
                  <a:srgbClr val="000000"/>
                </a:solidFill>
                <a:uFill>
                  <a:solidFill>
                    <a:srgbClr val="ffffff"/>
                  </a:solidFill>
                </a:uFill>
                <a:latin typeface="Verdana"/>
              </a:rPr>
              <a:t>Что делали на масленицу? Значительная часть обычаев на масленицу, так или иначе, была связана с темой семейно-брачных отношений: на масленицу чествовали молодоженов, поженившихся в течение прошедшего года. Молодым устраивали своеобразные смотрины в селе: ставили их к столбам ворот и заставляли целоваться у всех на глазах, “зарывали” в снег или осыпали </a:t>
            </a:r>
            <a:r>
              <a:rPr b="0" lang="ru-RU" sz="1600" spc="-1" strike="noStrike">
                <a:solidFill>
                  <a:srgbClr val="000000"/>
                </a:solidFill>
                <a:uFill>
                  <a:solidFill>
                    <a:srgbClr val="ffffff"/>
                  </a:solidFill>
                </a:uFill>
                <a:latin typeface="Verdana"/>
              </a:rPr>
              <a:t>снегомасленицу.</a:t>
            </a:r>
            <a:endParaRPr b="0" lang="ru-RU" sz="1600" spc="-1" strike="noStrike">
              <a:solidFill>
                <a:srgbClr val="000000"/>
              </a:solidFill>
              <a:uFill>
                <a:solidFill>
                  <a:srgbClr val="ffffff"/>
                </a:solidFill>
              </a:uFill>
              <a:latin typeface="Verdana"/>
            </a:endParaRPr>
          </a:p>
        </p:txBody>
      </p:sp>
      <p:pic>
        <p:nvPicPr>
          <p:cNvPr id="183" name="Содержимое 4" descr=""/>
          <p:cNvPicPr/>
          <p:nvPr/>
        </p:nvPicPr>
        <p:blipFill>
          <a:blip r:embed="rId1"/>
          <a:stretch/>
        </p:blipFill>
        <p:spPr>
          <a:xfrm>
            <a:off x="899640" y="1989000"/>
            <a:ext cx="3816000" cy="3144240"/>
          </a:xfrm>
          <a:prstGeom prst="rect">
            <a:avLst/>
          </a:prstGeom>
          <a:ln>
            <a:noFill/>
          </a:ln>
        </p:spPr>
      </p:pic>
    </p:spTree>
  </p:cSld>
  <p:timing>
    <p:tnLst>
      <p:par>
        <p:cTn id="5" dur="indefinite" restart="never" nodeType="tmRoot">
          <p:childTnLst>
            <p:seq>
              <p:cTn id="6"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4" name="TextShape 1"/>
          <p:cNvSpPr txBox="1"/>
          <p:nvPr/>
        </p:nvSpPr>
        <p:spPr>
          <a:xfrm>
            <a:off x="467640" y="0"/>
            <a:ext cx="7772040" cy="1828440"/>
          </a:xfrm>
          <a:prstGeom prst="rect">
            <a:avLst/>
          </a:prstGeom>
          <a:noFill/>
          <a:ln>
            <a:noFill/>
          </a:ln>
        </p:spPr>
        <p:txBody>
          <a:bodyPr lIns="45720" rIns="45720" tIns="45000" anchor="b"/>
          <a:p>
            <a:pPr algn="ctr">
              <a:lnSpc>
                <a:spcPct val="100000"/>
              </a:lnSpc>
            </a:pPr>
            <a:r>
              <a:rPr b="1" lang="ru-RU" sz="4500" spc="-1" strike="noStrike">
                <a:solidFill>
                  <a:srgbClr val="ff9257"/>
                </a:solidFill>
                <a:uFill>
                  <a:solidFill>
                    <a:srgbClr val="ffffff"/>
                  </a:solidFill>
                </a:uFill>
                <a:latin typeface="Verdana"/>
              </a:rPr>
              <a:t>Так что же такое масленица?</a:t>
            </a:r>
            <a:endParaRPr b="0" lang="ru-RU" sz="4500" spc="-1" strike="noStrike">
              <a:solidFill>
                <a:srgbClr val="000000"/>
              </a:solidFill>
              <a:uFill>
                <a:solidFill>
                  <a:srgbClr val="ffffff"/>
                </a:solidFill>
              </a:uFill>
              <a:latin typeface="Verdana"/>
            </a:endParaRPr>
          </a:p>
        </p:txBody>
      </p:sp>
      <p:sp>
        <p:nvSpPr>
          <p:cNvPr id="185" name="TextShape 2"/>
          <p:cNvSpPr txBox="1"/>
          <p:nvPr/>
        </p:nvSpPr>
        <p:spPr>
          <a:xfrm>
            <a:off x="683640" y="2133000"/>
            <a:ext cx="7772040" cy="5085000"/>
          </a:xfrm>
          <a:prstGeom prst="rect">
            <a:avLst/>
          </a:prstGeom>
          <a:noFill/>
          <a:ln>
            <a:noFill/>
          </a:ln>
        </p:spPr>
        <p:txBody>
          <a:bodyPr lIns="182880" rIns="90000" tIns="0" bIns="45000">
            <a:normAutofit/>
          </a:bodyPr>
          <a:p>
            <a:pPr marL="36720">
              <a:lnSpc>
                <a:spcPct val="100000"/>
              </a:lnSpc>
            </a:pPr>
            <a:r>
              <a:rPr b="1" i="1" lang="ru-RU" sz="2200" spc="-1" strike="noStrike">
                <a:solidFill>
                  <a:srgbClr val="000000"/>
                </a:solidFill>
                <a:uFill>
                  <a:solidFill>
                    <a:srgbClr val="ffffff"/>
                  </a:solidFill>
                </a:uFill>
                <a:latin typeface="Verdana"/>
              </a:rPr>
              <a:t>Масленица, сырная неделя</a:t>
            </a:r>
            <a:r>
              <a:rPr b="0" i="1" lang="ru-RU" sz="2200" spc="-1" strike="noStrike">
                <a:solidFill>
                  <a:srgbClr val="000000"/>
                </a:solidFill>
                <a:uFill>
                  <a:solidFill>
                    <a:srgbClr val="ffffff"/>
                  </a:solidFill>
                </a:uFill>
                <a:latin typeface="Verdana"/>
              </a:rPr>
              <a:t> — праздничный цикл, сохранившийся на Руси с языческих (дохристианских) времён. Обряд связан с проводами зимы и встречей весны. После крещения Руси Масленица празднуется в последнюю неделю перед Великим постом, за семь недель до Пасхи. Главными атрибутами масленицы являются </a:t>
            </a:r>
            <a:r>
              <a:rPr b="1" i="1" lang="ru-RU" sz="2200" spc="-1" strike="noStrike">
                <a:solidFill>
                  <a:srgbClr val="000000"/>
                </a:solidFill>
                <a:uFill>
                  <a:solidFill>
                    <a:srgbClr val="ffffff"/>
                  </a:solidFill>
                </a:uFill>
                <a:latin typeface="Verdana"/>
              </a:rPr>
              <a:t>блины</a:t>
            </a:r>
            <a:r>
              <a:rPr b="0" i="1" lang="ru-RU" sz="2200" spc="-1" strike="noStrike">
                <a:solidFill>
                  <a:srgbClr val="000000"/>
                </a:solidFill>
                <a:uFill>
                  <a:solidFill>
                    <a:srgbClr val="ffffff"/>
                  </a:solidFill>
                </a:uFill>
                <a:latin typeface="Verdana"/>
              </a:rPr>
              <a:t> и </a:t>
            </a:r>
            <a:r>
              <a:rPr b="1" i="1" lang="ru-RU" sz="2200" spc="-1" strike="noStrike">
                <a:solidFill>
                  <a:srgbClr val="000000"/>
                </a:solidFill>
                <a:uFill>
                  <a:solidFill>
                    <a:srgbClr val="ffffff"/>
                  </a:solidFill>
                </a:uFill>
                <a:latin typeface="Verdana"/>
              </a:rPr>
              <a:t>народные гуляния</a:t>
            </a:r>
            <a:r>
              <a:rPr b="0" i="1" lang="ru-RU" sz="2200" spc="-1" strike="noStrike">
                <a:solidFill>
                  <a:srgbClr val="000000"/>
                </a:solidFill>
                <a:uFill>
                  <a:solidFill>
                    <a:srgbClr val="ffffff"/>
                  </a:solidFill>
                </a:uFill>
                <a:latin typeface="Verdana"/>
              </a:rPr>
              <a:t>. Но самое главное — это</a:t>
            </a:r>
            <a:r>
              <a:rPr b="1" i="1" lang="ru-RU" sz="2200" spc="-1" strike="noStrike">
                <a:solidFill>
                  <a:srgbClr val="000000"/>
                </a:solidFill>
                <a:uFill>
                  <a:solidFill>
                    <a:srgbClr val="ffffff"/>
                  </a:solidFill>
                </a:uFill>
                <a:latin typeface="Verdana"/>
              </a:rPr>
              <a:t> </a:t>
            </a:r>
            <a:r>
              <a:rPr b="0" i="1" lang="ru-RU" sz="2200" spc="-1" strike="noStrike">
                <a:solidFill>
                  <a:srgbClr val="000000"/>
                </a:solidFill>
                <a:uFill>
                  <a:solidFill>
                    <a:srgbClr val="ffffff"/>
                  </a:solidFill>
                </a:uFill>
                <a:latin typeface="Verdana"/>
              </a:rPr>
              <a:t>блины!</a:t>
            </a:r>
            <a:r>
              <a:rPr b="1" i="1" lang="ru-RU" sz="2200" spc="-1" strike="noStrike">
                <a:solidFill>
                  <a:srgbClr val="000000"/>
                </a:solidFill>
                <a:uFill>
                  <a:solidFill>
                    <a:srgbClr val="ffffff"/>
                  </a:solidFill>
                </a:uFill>
                <a:latin typeface="Verdana"/>
              </a:rPr>
              <a:t> Блин — символ солнца</a:t>
            </a:r>
            <a:r>
              <a:rPr b="0" i="1" lang="ru-RU" sz="2200" spc="-1" strike="noStrike">
                <a:solidFill>
                  <a:srgbClr val="000000"/>
                </a:solidFill>
                <a:uFill>
                  <a:solidFill>
                    <a:srgbClr val="ffffff"/>
                  </a:solidFill>
                </a:uFill>
                <a:latin typeface="Verdana"/>
              </a:rPr>
              <a:t>. Такой же круглый и горячий. С пылу с жару подаются они на стол. С маслом, со сметаной, с икрой, с грибами, с севрюжиной или осетриной — на любой вкус. А в последний день Масленицы </a:t>
            </a:r>
            <a:r>
              <a:rPr b="1" i="1" lang="ru-RU" sz="2200" spc="-1" strike="noStrike">
                <a:solidFill>
                  <a:srgbClr val="000000"/>
                </a:solidFill>
                <a:uFill>
                  <a:solidFill>
                    <a:srgbClr val="ffffff"/>
                  </a:solidFill>
                </a:uFill>
                <a:latin typeface="Verdana"/>
              </a:rPr>
              <a:t>сжигают соломенное чучело</a:t>
            </a:r>
            <a:r>
              <a:rPr b="0" i="1" lang="ru-RU" sz="2200" spc="-1" strike="noStrike">
                <a:solidFill>
                  <a:srgbClr val="000000"/>
                </a:solidFill>
                <a:uFill>
                  <a:solidFill>
                    <a:srgbClr val="ffffff"/>
                  </a:solidFill>
                </a:uFill>
                <a:latin typeface="Verdana"/>
              </a:rPr>
              <a:t> — символ зимы. Провожают зиму до следующего года. Кроме того, Масленица это персонаж славянской мифологии. Масленица воплощает в себе сразу трех персонажей: </a:t>
            </a:r>
            <a:r>
              <a:rPr b="1" i="1" lang="ru-RU" sz="2200" spc="-1" strike="noStrike">
                <a:solidFill>
                  <a:srgbClr val="000000"/>
                </a:solidFill>
                <a:uFill>
                  <a:solidFill>
                    <a:srgbClr val="ffffff"/>
                  </a:solidFill>
                </a:uFill>
                <a:latin typeface="Verdana"/>
              </a:rPr>
              <a:t>Плодородие, Зиму и Смерть</a:t>
            </a:r>
            <a:endParaRPr b="0" lang="ru-RU" sz="2200" spc="-1" strike="noStrike">
              <a:solidFill>
                <a:srgbClr val="000000"/>
              </a:solidFill>
              <a:uFill>
                <a:solidFill>
                  <a:srgbClr val="ffffff"/>
                </a:solidFill>
              </a:uFill>
              <a:latin typeface="Arial"/>
            </a:endParaRPr>
          </a:p>
          <a:p>
            <a:pPr marL="36720">
              <a:lnSpc>
                <a:spcPct val="100000"/>
              </a:lnSpc>
            </a:pPr>
            <a:r>
              <a:rPr b="0" i="1" lang="ru-RU" sz="2000" spc="-1" strike="noStrike">
                <a:solidFill>
                  <a:srgbClr val="000000"/>
                </a:solidFill>
                <a:uFill>
                  <a:solidFill>
                    <a:srgbClr val="ffffff"/>
                  </a:solidFill>
                </a:uFill>
                <a:latin typeface="Verdana"/>
              </a:rPr>
              <a:t> </a:t>
            </a:r>
            <a:endParaRPr b="0" lang="ru-RU" sz="2000" spc="-1" strike="noStrike">
              <a:solidFill>
                <a:srgbClr val="000000"/>
              </a:solidFill>
              <a:uFill>
                <a:solidFill>
                  <a:srgbClr val="ffffff"/>
                </a:solidFill>
              </a:uFill>
              <a:latin typeface="Arial"/>
            </a:endParaRPr>
          </a:p>
          <a:p>
            <a:pPr marL="36720">
              <a:lnSpc>
                <a:spcPct val="100000"/>
              </a:lnSpc>
            </a:pPr>
            <a:endParaRPr b="0" lang="ru-RU" sz="2000" spc="-1" strike="noStrike">
              <a:solidFill>
                <a:srgbClr val="000000"/>
              </a:solidFill>
              <a:uFill>
                <a:solidFill>
                  <a:srgbClr val="ffffff"/>
                </a:solidFill>
              </a:uFill>
              <a:latin typeface="Arial"/>
            </a:endParaRPr>
          </a:p>
          <a:p>
            <a:pPr marL="36720">
              <a:lnSpc>
                <a:spcPct val="100000"/>
              </a:lnSpc>
            </a:pPr>
            <a:r>
              <a:rPr b="0" lang="ru-RU" sz="2000" spc="-1" strike="noStrike">
                <a:solidFill>
                  <a:srgbClr val="000000"/>
                </a:solidFill>
                <a:uFill>
                  <a:solidFill>
                    <a:srgbClr val="ffffff"/>
                  </a:solidFill>
                </a:uFill>
                <a:latin typeface="Verdana"/>
              </a:rPr>
              <a:t> </a:t>
            </a:r>
            <a:endParaRPr b="0" lang="ru-RU" sz="2000" spc="-1" strike="noStrike">
              <a:solidFill>
                <a:srgbClr val="000000"/>
              </a:solidFill>
              <a:uFill>
                <a:solidFill>
                  <a:srgbClr val="ffffff"/>
                </a:solidFill>
              </a:uFill>
              <a:latin typeface="Arial"/>
            </a:endParaRPr>
          </a:p>
          <a:p>
            <a:pPr marL="36720">
              <a:lnSpc>
                <a:spcPct val="100000"/>
              </a:lnSpc>
            </a:pPr>
            <a:endParaRPr b="0" lang="ru-RU" sz="2000" spc="-1" strike="noStrike">
              <a:solidFill>
                <a:srgbClr val="000000"/>
              </a:solidFill>
              <a:uFill>
                <a:solidFill>
                  <a:srgbClr val="ffffff"/>
                </a:solidFill>
              </a:uFill>
              <a:latin typeface="Arial"/>
            </a:endParaRPr>
          </a:p>
        </p:txBody>
      </p:sp>
    </p:spTree>
  </p:cSld>
  <p:timing>
    <p:tnLst>
      <p:par>
        <p:cTn id="7" dur="indefinite" restart="never" nodeType="tmRoot">
          <p:childTnLst>
            <p:seq>
              <p:cTn id="8"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6" name="TextShape 1"/>
          <p:cNvSpPr txBox="1"/>
          <p:nvPr/>
        </p:nvSpPr>
        <p:spPr>
          <a:xfrm>
            <a:off x="467640" y="0"/>
            <a:ext cx="7772040" cy="1556280"/>
          </a:xfrm>
          <a:prstGeom prst="rect">
            <a:avLst/>
          </a:prstGeom>
          <a:noFill/>
          <a:ln>
            <a:noFill/>
          </a:ln>
        </p:spPr>
        <p:txBody>
          <a:bodyPr lIns="45720" rIns="45720" tIns="45000" anchor="b"/>
          <a:p>
            <a:pPr algn="r">
              <a:lnSpc>
                <a:spcPct val="100000"/>
              </a:lnSpc>
            </a:pPr>
            <a:r>
              <a:rPr b="1" lang="ru-RU" sz="4500" spc="-1" strike="noStrike">
                <a:solidFill>
                  <a:srgbClr val="ff9257"/>
                </a:solidFill>
                <a:uFill>
                  <a:solidFill>
                    <a:srgbClr val="ffffff"/>
                  </a:solidFill>
                </a:uFill>
                <a:latin typeface="Verdana"/>
              </a:rPr>
              <a:t>Поговорки и приметы</a:t>
            </a:r>
            <a:endParaRPr b="0" lang="ru-RU" sz="4500" spc="-1" strike="noStrike">
              <a:solidFill>
                <a:srgbClr val="000000"/>
              </a:solidFill>
              <a:uFill>
                <a:solidFill>
                  <a:srgbClr val="ffffff"/>
                </a:solidFill>
              </a:uFill>
              <a:latin typeface="Verdana"/>
            </a:endParaRPr>
          </a:p>
        </p:txBody>
      </p:sp>
      <p:sp>
        <p:nvSpPr>
          <p:cNvPr id="187" name="TextShape 2"/>
          <p:cNvSpPr txBox="1"/>
          <p:nvPr/>
        </p:nvSpPr>
        <p:spPr>
          <a:xfrm>
            <a:off x="827640" y="1989000"/>
            <a:ext cx="3921120" cy="4392000"/>
          </a:xfrm>
          <a:prstGeom prst="rect">
            <a:avLst/>
          </a:prstGeom>
          <a:noFill/>
          <a:ln>
            <a:noFill/>
          </a:ln>
        </p:spPr>
        <p:txBody>
          <a:bodyPr lIns="182880" rIns="90000" tIns="0" bIns="45000"/>
          <a:p>
            <a:pPr marL="36720">
              <a:lnSpc>
                <a:spcPct val="100000"/>
              </a:lnSpc>
            </a:pPr>
            <a:r>
              <a:rPr b="0" lang="ru-RU" sz="2400" spc="-1" strike="noStrike">
                <a:solidFill>
                  <a:srgbClr val="000000"/>
                </a:solidFill>
                <a:uFill>
                  <a:solidFill>
                    <a:srgbClr val="ffffff"/>
                  </a:solidFill>
                </a:uFill>
                <a:latin typeface="Verdana"/>
              </a:rPr>
              <a:t>1)Первый блин за упокой </a:t>
            </a:r>
            <a:r>
              <a:rPr b="0" i="1" lang="ru-RU" sz="2400" spc="-1" strike="noStrike">
                <a:solidFill>
                  <a:srgbClr val="000000"/>
                </a:solidFill>
                <a:uFill>
                  <a:solidFill>
                    <a:srgbClr val="ffffff"/>
                  </a:solidFill>
                </a:uFill>
                <a:latin typeface="Verdana"/>
              </a:rPr>
              <a:t>(на масленой). </a:t>
            </a:r>
            <a:br/>
            <a:r>
              <a:rPr b="0" i="1" lang="ru-RU" sz="2400" spc="-1" strike="noStrike">
                <a:solidFill>
                  <a:srgbClr val="000000"/>
                </a:solidFill>
                <a:uFill>
                  <a:solidFill>
                    <a:srgbClr val="ffffff"/>
                  </a:solidFill>
                </a:uFill>
                <a:latin typeface="Verdana"/>
              </a:rPr>
              <a:t>2)Первая оттепель — вздохнули родители. </a:t>
            </a:r>
            <a:br/>
            <a:r>
              <a:rPr b="0" i="1" lang="ru-RU" sz="2400" spc="-1" strike="noStrike">
                <a:solidFill>
                  <a:srgbClr val="000000"/>
                </a:solidFill>
                <a:uFill>
                  <a:solidFill>
                    <a:srgbClr val="ffffff"/>
                  </a:solidFill>
                </a:uFill>
                <a:latin typeface="Verdana"/>
              </a:rPr>
              <a:t>3)Сыр, сметану, масло вкуша́й, все беды — щедростью души</a:t>
            </a:r>
            <a:endParaRPr b="0" lang="ru-RU" sz="2400" spc="-1" strike="noStrike">
              <a:solidFill>
                <a:srgbClr val="000000"/>
              </a:solidFill>
              <a:uFill>
                <a:solidFill>
                  <a:srgbClr val="ffffff"/>
                </a:solidFill>
              </a:uFill>
              <a:latin typeface="Arial"/>
            </a:endParaRPr>
          </a:p>
          <a:p>
            <a:pPr marL="36720">
              <a:lnSpc>
                <a:spcPct val="100000"/>
              </a:lnSpc>
            </a:pPr>
            <a:r>
              <a:rPr b="0" i="1" lang="ru-RU" sz="2400" spc="-1" strike="noStrike">
                <a:solidFill>
                  <a:srgbClr val="000000"/>
                </a:solidFill>
                <a:uFill>
                  <a:solidFill>
                    <a:srgbClr val="ffffff"/>
                  </a:solidFill>
                </a:uFill>
                <a:latin typeface="Verdana"/>
              </a:rPr>
              <a:t>избывай </a:t>
            </a:r>
            <a:br/>
            <a:r>
              <a:rPr b="0" i="1" lang="ru-RU" sz="2400" spc="-1" strike="noStrike">
                <a:solidFill>
                  <a:srgbClr val="000000"/>
                </a:solidFill>
                <a:uFill>
                  <a:solidFill>
                    <a:srgbClr val="ffffff"/>
                  </a:solidFill>
                </a:uFill>
                <a:latin typeface="Verdana"/>
              </a:rPr>
              <a:t>4)Пируй-гуляй, баба, на Маслену, а про пост вспоминай</a:t>
            </a:r>
            <a:br/>
            <a:endParaRPr b="0" lang="ru-RU" sz="2400" spc="-1" strike="noStrike">
              <a:solidFill>
                <a:srgbClr val="000000"/>
              </a:solidFill>
              <a:uFill>
                <a:solidFill>
                  <a:srgbClr val="ffffff"/>
                </a:solidFill>
              </a:uFill>
              <a:latin typeface="Arial"/>
            </a:endParaRPr>
          </a:p>
        </p:txBody>
      </p:sp>
      <p:pic>
        <p:nvPicPr>
          <p:cNvPr id="188" name="Picture 2" descr=""/>
          <p:cNvPicPr/>
          <p:nvPr/>
        </p:nvPicPr>
        <p:blipFill>
          <a:blip r:embed="rId1"/>
          <a:stretch/>
        </p:blipFill>
        <p:spPr>
          <a:xfrm>
            <a:off x="5076000" y="1772640"/>
            <a:ext cx="3410640" cy="4464000"/>
          </a:xfrm>
          <a:prstGeom prst="rect">
            <a:avLst/>
          </a:prstGeom>
          <a:ln>
            <a:noFill/>
          </a:ln>
          <a:effectLst>
            <a:softEdge rad="112500"/>
          </a:effectLst>
        </p:spPr>
      </p:pic>
    </p:spTree>
  </p:cSld>
  <p:timing>
    <p:tnLst>
      <p:par>
        <p:cTn id="9" dur="indefinite" restart="never" nodeType="tmRoot">
          <p:childTnLst>
            <p:seq>
              <p:cTn id="10"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9" name="TextShape 1"/>
          <p:cNvSpPr txBox="1"/>
          <p:nvPr/>
        </p:nvSpPr>
        <p:spPr>
          <a:xfrm>
            <a:off x="960120" y="404640"/>
            <a:ext cx="8183520" cy="1051200"/>
          </a:xfrm>
          <a:prstGeom prst="rect">
            <a:avLst/>
          </a:prstGeom>
          <a:noFill/>
          <a:ln>
            <a:noFill/>
          </a:ln>
        </p:spPr>
        <p:txBody>
          <a:bodyPr lIns="90000" rIns="90000" tIns="45000" bIns="45000" anchor="b"/>
          <a:p>
            <a:pPr>
              <a:lnSpc>
                <a:spcPct val="100000"/>
              </a:lnSpc>
            </a:pPr>
            <a:r>
              <a:rPr b="1" lang="ru-RU" sz="3600" spc="-1" strike="noStrike">
                <a:solidFill>
                  <a:srgbClr val="ff9257"/>
                </a:solidFill>
                <a:uFill>
                  <a:solidFill>
                    <a:srgbClr val="ffffff"/>
                  </a:solidFill>
                </a:uFill>
                <a:latin typeface="Verdana"/>
              </a:rPr>
              <a:t>ПАСХА ХРИСТИАНСКАЯ</a:t>
            </a:r>
            <a:endParaRPr b="0" lang="ru-RU" sz="3600" spc="-1" strike="noStrike">
              <a:solidFill>
                <a:srgbClr val="000000"/>
              </a:solidFill>
              <a:uFill>
                <a:solidFill>
                  <a:srgbClr val="ffffff"/>
                </a:solidFill>
              </a:uFill>
              <a:latin typeface="Verdana"/>
            </a:endParaRPr>
          </a:p>
        </p:txBody>
      </p:sp>
      <p:sp>
        <p:nvSpPr>
          <p:cNvPr id="190" name="TextShape 2"/>
          <p:cNvSpPr txBox="1"/>
          <p:nvPr/>
        </p:nvSpPr>
        <p:spPr>
          <a:xfrm>
            <a:off x="3708000" y="1700640"/>
            <a:ext cx="5040360" cy="4187520"/>
          </a:xfrm>
          <a:prstGeom prst="rect">
            <a:avLst/>
          </a:prstGeom>
          <a:noFill/>
          <a:ln>
            <a:noFill/>
          </a:ln>
        </p:spPr>
        <p:txBody>
          <a:bodyPr lIns="182880" rIns="90000" tIns="91440" bIns="45000">
            <a:normAutofit/>
          </a:bodyPr>
          <a:p>
            <a:pPr marL="265320" indent="-264960">
              <a:lnSpc>
                <a:spcPct val="100000"/>
              </a:lnSpc>
              <a:spcBef>
                <a:spcPts val="249"/>
              </a:spcBef>
              <a:buClr>
                <a:srgbClr val="f07f09"/>
              </a:buClr>
              <a:buSzPct val="80000"/>
              <a:buFont typeface="Wingdings 2" charset="2"/>
              <a:buChar char=""/>
            </a:pPr>
            <a:r>
              <a:rPr b="0" lang="ru-RU" sz="2800" spc="-1" strike="noStrike">
                <a:solidFill>
                  <a:srgbClr val="000000"/>
                </a:solidFill>
                <a:uFill>
                  <a:solidFill>
                    <a:srgbClr val="ffffff"/>
                  </a:solidFill>
                </a:uFill>
                <a:latin typeface="Verdana"/>
              </a:rPr>
              <a:t>Пасха отмечает воскрешение Иисуса Христа.Это самый важный праздник в христианском календаре. Пасхальное воскресенье не приходится на одно и то же число каждый год,но бывает всегда между 22 марта и 25 апреля.Оно приходится на первое воскресенье после первого полнолуния,следующего за 21 марта-днем весеннего равноденствия. Дата пасхального воскресенья была утверждена церковным собором в Никее в 325 году н.э.</a:t>
            </a:r>
            <a:endParaRPr b="0" lang="ru-RU" sz="2800" spc="-1" strike="noStrike">
              <a:solidFill>
                <a:srgbClr val="000000"/>
              </a:solidFill>
              <a:uFill>
                <a:solidFill>
                  <a:srgbClr val="ffffff"/>
                </a:solidFill>
              </a:uFill>
              <a:latin typeface="Verdana"/>
            </a:endParaRPr>
          </a:p>
        </p:txBody>
      </p:sp>
      <p:pic>
        <p:nvPicPr>
          <p:cNvPr id="191" name="Picture 2" descr=""/>
          <p:cNvPicPr/>
          <p:nvPr/>
        </p:nvPicPr>
        <p:blipFill>
          <a:blip r:embed="rId1"/>
          <a:stretch/>
        </p:blipFill>
        <p:spPr>
          <a:xfrm>
            <a:off x="827640" y="1845000"/>
            <a:ext cx="3000240" cy="3778920"/>
          </a:xfrm>
          <a:prstGeom prst="rect">
            <a:avLst/>
          </a:prstGeom>
          <a:ln>
            <a:noFill/>
          </a:ln>
        </p:spPr>
      </p:pic>
    </p:spTree>
  </p:cSld>
  <p:timing>
    <p:tnLst>
      <p:par>
        <p:cTn id="11" dur="indefinite" restart="never" nodeType="tmRoot">
          <p:childTnLst>
            <p:seq>
              <p:cTn id="12" nodeType="mainSeq"/>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2" name="TextShape 1"/>
          <p:cNvSpPr txBox="1"/>
          <p:nvPr/>
        </p:nvSpPr>
        <p:spPr>
          <a:xfrm>
            <a:off x="467640" y="0"/>
            <a:ext cx="8026920" cy="1828440"/>
          </a:xfrm>
          <a:prstGeom prst="rect">
            <a:avLst/>
          </a:prstGeom>
          <a:noFill/>
          <a:ln>
            <a:noFill/>
          </a:ln>
        </p:spPr>
        <p:txBody>
          <a:bodyPr lIns="45720" rIns="45720" tIns="45000" anchor="b"/>
          <a:p>
            <a:pPr algn="ctr">
              <a:lnSpc>
                <a:spcPct val="100000"/>
              </a:lnSpc>
            </a:pPr>
            <a:r>
              <a:rPr b="1" lang="ru-RU" sz="4500" spc="-1" strike="noStrike">
                <a:solidFill>
                  <a:srgbClr val="ff9257"/>
                </a:solidFill>
                <a:uFill>
                  <a:solidFill>
                    <a:srgbClr val="ffffff"/>
                  </a:solidFill>
                </a:uFill>
                <a:latin typeface="Verdana"/>
              </a:rPr>
              <a:t>А теперь немного поподробнее…</a:t>
            </a:r>
            <a:endParaRPr b="0" lang="ru-RU" sz="4500" spc="-1" strike="noStrike">
              <a:solidFill>
                <a:srgbClr val="000000"/>
              </a:solidFill>
              <a:uFill>
                <a:solidFill>
                  <a:srgbClr val="ffffff"/>
                </a:solidFill>
              </a:uFill>
              <a:latin typeface="Verdana"/>
            </a:endParaRPr>
          </a:p>
        </p:txBody>
      </p:sp>
      <p:sp>
        <p:nvSpPr>
          <p:cNvPr id="193" name="TextShape 2"/>
          <p:cNvSpPr txBox="1"/>
          <p:nvPr/>
        </p:nvSpPr>
        <p:spPr>
          <a:xfrm>
            <a:off x="722520" y="2133000"/>
            <a:ext cx="7772040" cy="4032000"/>
          </a:xfrm>
          <a:prstGeom prst="rect">
            <a:avLst/>
          </a:prstGeom>
          <a:noFill/>
          <a:ln>
            <a:noFill/>
          </a:ln>
        </p:spPr>
        <p:txBody>
          <a:bodyPr lIns="182880" rIns="90000" tIns="0" bIns="45000">
            <a:normAutofit/>
          </a:bodyPr>
          <a:p>
            <a:pPr marL="36720">
              <a:lnSpc>
                <a:spcPct val="100000"/>
              </a:lnSpc>
            </a:pPr>
            <a:r>
              <a:rPr b="0" lang="ru-RU" sz="2000" spc="-1" strike="noStrike">
                <a:solidFill>
                  <a:srgbClr val="7c7972"/>
                </a:solidFill>
                <a:uFill>
                  <a:solidFill>
                    <a:srgbClr val="ffffff"/>
                  </a:solidFill>
                </a:uFill>
                <a:latin typeface="Verdana"/>
              </a:rPr>
              <a:t>Название "Пасха" является прямым перенесением названия иудейского праздника,отмечавшегося ежегодно в течение недели. Смерть и воскресение Христа совпали с праздником Пасхи,а Сам Он уподобился невинному ягненку (ягнцу), закалываемому по обычаю перед началом этого праздника. Христиане чтили воскресный день как день Воскресения Христова. Почему дарили именно яйца? Этот символ имеет древнее происхождение. Древние философы изображением яйца показывали происхождение мира. Пасха празднуется 40 дней – в память о сорокадневном пребывании Христа на земле после воскресения</a:t>
            </a:r>
            <a:endParaRPr b="0" lang="ru-RU" sz="2000" spc="-1" strike="noStrike">
              <a:solidFill>
                <a:srgbClr val="000000"/>
              </a:solidFill>
              <a:uFill>
                <a:solidFill>
                  <a:srgbClr val="ffffff"/>
                </a:solidFill>
              </a:uFill>
              <a:latin typeface="Arial"/>
            </a:endParaRPr>
          </a:p>
        </p:txBody>
      </p:sp>
    </p:spTree>
  </p:cSld>
  <p:timing>
    <p:tnLst>
      <p:par>
        <p:cTn id="13" dur="indefinite" restart="never" nodeType="tmRoot">
          <p:childTnLst>
            <p:seq>
              <p:cTn id="14"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94" name="Содержимое 4" descr=""/>
          <p:cNvPicPr/>
          <p:nvPr/>
        </p:nvPicPr>
        <p:blipFill>
          <a:blip r:embed="rId1"/>
          <a:stretch/>
        </p:blipFill>
        <p:spPr>
          <a:xfrm>
            <a:off x="611640" y="1124640"/>
            <a:ext cx="3744000" cy="4032000"/>
          </a:xfrm>
          <a:prstGeom prst="rect">
            <a:avLst/>
          </a:prstGeom>
          <a:ln w="88920">
            <a:solidFill>
              <a:srgbClr val="ffffff"/>
            </a:solidFill>
            <a:miter/>
          </a:ln>
          <a:effectLst>
            <a:outerShdw algn="tl" blurRad="55000" dir="5400000" dist="18000" rotWithShape="0">
              <a:srgbClr val="000000">
                <a:alpha val="40000"/>
              </a:srgbClr>
            </a:outerShdw>
          </a:effectLst>
          <a:scene3d>
            <a:camera prst="orthographicFront"/>
            <a:lightRig dir="t" rig="twoPt">
              <a:rot lat="0" lon="0" rev="7200000"/>
            </a:lightRig>
          </a:scene3d>
          <a:sp3d>
            <a:bevelT w="25400" h="19050"/>
            <a:contourClr>
              <a:srgbClr val="ffffff"/>
            </a:contourClr>
          </a:sp3d>
        </p:spPr>
      </p:pic>
      <p:pic>
        <p:nvPicPr>
          <p:cNvPr id="195" name="Содержимое 5" descr=""/>
          <p:cNvPicPr/>
          <p:nvPr/>
        </p:nvPicPr>
        <p:blipFill>
          <a:blip r:embed="rId2"/>
          <a:stretch/>
        </p:blipFill>
        <p:spPr>
          <a:xfrm>
            <a:off x="4428000" y="1150200"/>
            <a:ext cx="4104000" cy="4078440"/>
          </a:xfrm>
          <a:prstGeom prst="rect">
            <a:avLst/>
          </a:prstGeom>
          <a:ln w="88920">
            <a:solidFill>
              <a:srgbClr val="ffffff"/>
            </a:solidFill>
            <a:miter/>
          </a:ln>
          <a:effectLst>
            <a:outerShdw algn="tl" blurRad="55000" dir="5400000" dist="18000" rotWithShape="0">
              <a:srgbClr val="000000">
                <a:alpha val="40000"/>
              </a:srgbClr>
            </a:outerShdw>
          </a:effectLst>
          <a:scene3d>
            <a:camera prst="orthographicFront"/>
            <a:lightRig dir="t" rig="twoPt">
              <a:rot lat="0" lon="0" rev="7200000"/>
            </a:lightRig>
          </a:scene3d>
          <a:sp3d>
            <a:bevelT w="25400" h="19050"/>
            <a:contourClr>
              <a:srgbClr val="ffffff"/>
            </a:contourClr>
          </a:sp3d>
        </p:spPr>
      </p:pic>
    </p:spTree>
  </p:cSld>
  <p:timing>
    <p:tnLst>
      <p:par>
        <p:cTn id="15" dur="indefinite" restart="never" nodeType="tmRoot">
          <p:childTnLst>
            <p:seq>
              <p:cTn id="16" nodeType="mainSeq"/>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6" name="TextShape 1"/>
          <p:cNvSpPr txBox="1"/>
          <p:nvPr/>
        </p:nvSpPr>
        <p:spPr>
          <a:xfrm>
            <a:off x="395640" y="548640"/>
            <a:ext cx="8183520" cy="1051200"/>
          </a:xfrm>
          <a:prstGeom prst="rect">
            <a:avLst/>
          </a:prstGeom>
          <a:noFill/>
          <a:ln>
            <a:noFill/>
          </a:ln>
        </p:spPr>
        <p:txBody>
          <a:bodyPr lIns="90000" rIns="90000" tIns="45000" bIns="45000" anchor="b">
            <a:normAutofit/>
          </a:bodyPr>
          <a:p>
            <a:pPr algn="ctr">
              <a:lnSpc>
                <a:spcPct val="100000"/>
              </a:lnSpc>
            </a:pPr>
            <a:r>
              <a:rPr b="1" lang="ru-RU" sz="3600" spc="-1" strike="noStrike">
                <a:solidFill>
                  <a:srgbClr val="ff9257"/>
                </a:solidFill>
                <a:uFill>
                  <a:solidFill>
                    <a:srgbClr val="ffffff"/>
                  </a:solidFill>
                </a:uFill>
                <a:latin typeface="Verdana"/>
              </a:rPr>
              <a:t>АГРАФЕНА КУПАЛЬНИЦА ДА ИВАН КУПАЛА</a:t>
            </a:r>
            <a:endParaRPr b="0" lang="ru-RU" sz="3600" spc="-1" strike="noStrike">
              <a:solidFill>
                <a:srgbClr val="000000"/>
              </a:solidFill>
              <a:uFill>
                <a:solidFill>
                  <a:srgbClr val="ffffff"/>
                </a:solidFill>
              </a:uFill>
              <a:latin typeface="Verdana"/>
            </a:endParaRPr>
          </a:p>
        </p:txBody>
      </p:sp>
      <p:pic>
        <p:nvPicPr>
          <p:cNvPr id="197" name="Содержимое 3" descr=""/>
          <p:cNvPicPr/>
          <p:nvPr/>
        </p:nvPicPr>
        <p:blipFill>
          <a:blip r:embed="rId1"/>
          <a:stretch/>
        </p:blipFill>
        <p:spPr>
          <a:xfrm>
            <a:off x="2483640" y="1845000"/>
            <a:ext cx="4320000" cy="4501440"/>
          </a:xfrm>
          <a:prstGeom prst="rect">
            <a:avLst/>
          </a:prstGeom>
          <a:ln>
            <a:noFill/>
          </a:ln>
          <a:effectLst>
            <a:softEdge rad="112500"/>
          </a:effectLst>
        </p:spPr>
      </p:pic>
    </p:spTree>
  </p:cSld>
  <p:timing>
    <p:tnLst>
      <p:par>
        <p:cTn id="17" dur="indefinite" restart="never" nodeType="tmRoot">
          <p:childTnLst>
            <p:seq>
              <p:cTn id="18"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Aspect</Template>
  <TotalTime>58</TotalTime>
  <Application>LibreOffice/5.3.3.2$Windows_x86 LibreOffice_project/3d9a8b4b4e538a85e0782bd6c2d430bafe583448</Application>
  <Words>311</Words>
  <Paragraphs>18</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2012-01-23T18:35:13Z</dcterms:created>
  <dc:creator>МЫ</dc:creator>
  <dc:description/>
  <dc:language>ru-RU</dc:language>
  <cp:lastModifiedBy>Comp</cp:lastModifiedBy>
  <dcterms:modified xsi:type="dcterms:W3CDTF">2012-01-24T06:41:14Z</dcterms:modified>
  <cp:revision>9</cp:revision>
  <dc:subject/>
  <dc:title>Традиции и обычаи русского народа  </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12.0000</vt:lpwstr>
  </property>
  <property fmtid="{D5CDD505-2E9C-101B-9397-08002B2CF9AE}" pid="3" name="HiddenSlides">
    <vt:i4>0</vt:i4>
  </property>
  <property fmtid="{D5CDD505-2E9C-101B-9397-08002B2CF9AE}" pid="4" name="HyperlinksChanged">
    <vt:bool>0</vt:bool>
  </property>
  <property fmtid="{D5CDD505-2E9C-101B-9397-08002B2CF9AE}" pid="5" name="LinksUpToDate">
    <vt:bool>0</vt:bool>
  </property>
  <property fmtid="{D5CDD505-2E9C-101B-9397-08002B2CF9AE}" pid="6" name="MMClips">
    <vt:i4>0</vt:i4>
  </property>
  <property fmtid="{D5CDD505-2E9C-101B-9397-08002B2CF9AE}" pid="7" name="Notes">
    <vt:i4>0</vt:i4>
  </property>
  <property fmtid="{D5CDD505-2E9C-101B-9397-08002B2CF9AE}" pid="8" name="PresentationFormat">
    <vt:lpwstr>Экран (4:3)</vt:lpwstr>
  </property>
  <property fmtid="{D5CDD505-2E9C-101B-9397-08002B2CF9AE}" pid="9" name="ScaleCrop">
    <vt:bool>0</vt:bool>
  </property>
  <property fmtid="{D5CDD505-2E9C-101B-9397-08002B2CF9AE}" pid="10" name="ShareDoc">
    <vt:bool>0</vt:bool>
  </property>
  <property fmtid="{D5CDD505-2E9C-101B-9397-08002B2CF9AE}" pid="11" name="Slides">
    <vt:i4>10</vt:i4>
  </property>
</Properties>
</file>