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59" r:id="rId4"/>
    <p:sldId id="266" r:id="rId5"/>
    <p:sldId id="268" r:id="rId6"/>
    <p:sldId id="26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6" autoAdjust="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FF809B7-BEDF-44C1-8A87-4B035AC213F4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4877752-E4FF-4C0A-ABD6-BAC8FFEB1F2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Наблюдение за ветром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9402" y="771230"/>
            <a:ext cx="866748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Опытно </a:t>
            </a:r>
            <a:r>
              <a:rPr lang="ru-RU" sz="3200" dirty="0"/>
              <a:t>– экспериментальная деятельность.</a:t>
            </a:r>
          </a:p>
          <a:p>
            <a:pPr algn="ctr"/>
            <a:r>
              <a:rPr lang="ru-RU" sz="4000" dirty="0"/>
              <a:t> </a:t>
            </a:r>
          </a:p>
          <a:p>
            <a:pPr algn="ctr"/>
            <a:endParaRPr lang="ru-RU" sz="40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673143" y="3259666"/>
            <a:ext cx="53640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800" dirty="0" smtClean="0"/>
          </a:p>
          <a:p>
            <a:pPr algn="r"/>
            <a:endParaRPr lang="ru-RU" sz="2800" dirty="0"/>
          </a:p>
          <a:p>
            <a:pPr algn="r"/>
            <a:r>
              <a:rPr lang="ru-RU" sz="2800" dirty="0" smtClean="0"/>
              <a:t>Выполнили  воспитатель </a:t>
            </a:r>
            <a:r>
              <a:rPr lang="ru-RU" sz="2800" dirty="0" err="1" smtClean="0"/>
              <a:t>гр</a:t>
            </a:r>
            <a:r>
              <a:rPr lang="ru-RU" sz="2800" dirty="0" smtClean="0"/>
              <a:t> №7:</a:t>
            </a:r>
          </a:p>
          <a:p>
            <a:r>
              <a:rPr lang="ru-RU" sz="2800" dirty="0" smtClean="0"/>
              <a:t>Строкова Т.А.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0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53792" y="1607600"/>
            <a:ext cx="10448106" cy="4722366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Познакомить с устройствами для измерения ветра, основанными на принципе анемометра.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Определить </a:t>
            </a:r>
            <a:r>
              <a:rPr lang="ru-RU" dirty="0">
                <a:solidFill>
                  <a:schemeClr val="tx1"/>
                </a:solidFill>
              </a:rPr>
              <a:t>направление ветра по делению компаса соответствующему стороне, откуда он дует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Узнать</a:t>
            </a:r>
            <a:r>
              <a:rPr lang="ru-RU" dirty="0">
                <a:solidFill>
                  <a:schemeClr val="tx1"/>
                </a:solidFill>
              </a:rPr>
              <a:t>, что проволочная дуга флюгера указывает направление, откуда дует ветер; сама же лопасть флюгера указывает </a:t>
            </a:r>
            <a:r>
              <a:rPr lang="ru-RU" dirty="0" smtClean="0">
                <a:solidFill>
                  <a:schemeClr val="tx1"/>
                </a:solidFill>
              </a:rPr>
              <a:t>противоположное  направление</a:t>
            </a:r>
            <a:r>
              <a:rPr lang="ru-RU" dirty="0">
                <a:solidFill>
                  <a:schemeClr val="tx1"/>
                </a:solidFill>
              </a:rPr>
              <a:t>, в котором дует ветер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Формировать </a:t>
            </a:r>
            <a:r>
              <a:rPr lang="ru-RU" dirty="0">
                <a:solidFill>
                  <a:schemeClr val="tx1"/>
                </a:solidFill>
              </a:rPr>
              <a:t>исследовательский и познавательный интерес в ходе экспериментирования с воздухом; уточнять и расширять представление детей о ветре;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азвивать </a:t>
            </a:r>
            <a:r>
              <a:rPr lang="ru-RU" dirty="0">
                <a:solidFill>
                  <a:schemeClr val="tx1"/>
                </a:solidFill>
              </a:rPr>
              <a:t>образное воображение, речь детей, активизировать их </a:t>
            </a:r>
            <a:r>
              <a:rPr lang="ru-RU" dirty="0" smtClean="0">
                <a:solidFill>
                  <a:schemeClr val="tx1"/>
                </a:solidFill>
              </a:rPr>
              <a:t>словарь.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-Развивать </a:t>
            </a:r>
            <a:r>
              <a:rPr lang="ru-RU" dirty="0">
                <a:solidFill>
                  <a:schemeClr val="tx1"/>
                </a:solidFill>
              </a:rPr>
              <a:t>наблюдательность, эстетическое восприятие природных явлений.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-Воспитывать </a:t>
            </a:r>
            <a:r>
              <a:rPr lang="ru-RU" dirty="0">
                <a:solidFill>
                  <a:schemeClr val="tx1"/>
                </a:solidFill>
              </a:rPr>
              <a:t>интерес к явлениям </a:t>
            </a:r>
            <a:r>
              <a:rPr lang="ru-RU" dirty="0" smtClean="0">
                <a:solidFill>
                  <a:schemeClr val="tx1"/>
                </a:solidFill>
              </a:rPr>
              <a:t>природы.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Цели</a:t>
            </a:r>
            <a:r>
              <a:rPr lang="ru-RU" dirty="0">
                <a:solidFill>
                  <a:schemeClr val="tx1"/>
                </a:solidFill>
              </a:rPr>
              <a:t>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0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944710"/>
            <a:ext cx="10972800" cy="116306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Анемометр</a:t>
            </a:r>
            <a:r>
              <a:rPr lang="ru-RU" sz="3600" dirty="0" smtClean="0"/>
              <a:t>-</a:t>
            </a:r>
            <a:r>
              <a:rPr lang="ru-RU" sz="3600" dirty="0" smtClean="0">
                <a:solidFill>
                  <a:schemeClr val="tx1"/>
                </a:solidFill>
              </a:rPr>
              <a:t>-</a:t>
            </a:r>
            <a:r>
              <a:rPr lang="ru-RU" sz="3600" dirty="0" smtClean="0"/>
              <a:t> </a:t>
            </a:r>
            <a:r>
              <a:rPr lang="ru-RU" sz="2200" dirty="0">
                <a:solidFill>
                  <a:schemeClr val="tx1"/>
                </a:solidFill>
              </a:rPr>
              <a:t>прибор для измерения скорости 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ветра </a:t>
            </a:r>
            <a:r>
              <a:rPr lang="ru-RU" sz="2200" dirty="0">
                <a:solidFill>
                  <a:schemeClr val="tx1"/>
                </a:solidFill>
              </a:rPr>
              <a:t>по числу оборотов вращающейся </a:t>
            </a:r>
            <a:r>
              <a:rPr lang="ru-RU" sz="2200" dirty="0" smtClean="0">
                <a:solidFill>
                  <a:schemeClr val="tx1"/>
                </a:solidFill>
              </a:rPr>
              <a:t>под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действием ветра вертушки.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0" y="837127"/>
            <a:ext cx="5096256" cy="93361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Компас-прибор </a:t>
            </a:r>
            <a:r>
              <a:rPr lang="ru-RU" sz="2000" dirty="0">
                <a:solidFill>
                  <a:schemeClr val="tx1"/>
                </a:solidFill>
              </a:rPr>
              <a:t>для определения горизонтальных направлений на местности.</a:t>
            </a: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243" b="10809"/>
          <a:stretch/>
        </p:blipFill>
        <p:spPr>
          <a:xfrm>
            <a:off x="264067" y="1944710"/>
            <a:ext cx="3587497" cy="2405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7562761" y="3077357"/>
            <a:ext cx="5096256" cy="63976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Флюгер используется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для определения ветра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28" b="9832"/>
          <a:stretch/>
        </p:blipFill>
        <p:spPr>
          <a:xfrm>
            <a:off x="8313473" y="3968827"/>
            <a:ext cx="3518309" cy="2431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2" b="12832"/>
          <a:stretch/>
        </p:blipFill>
        <p:spPr>
          <a:xfrm>
            <a:off x="4327301" y="3249442"/>
            <a:ext cx="3597499" cy="2361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441841" y="282272"/>
            <a:ext cx="5679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Знакомство с переносной лабораторией</a:t>
            </a:r>
          </a:p>
        </p:txBody>
      </p:sp>
    </p:spTree>
    <p:extLst>
      <p:ext uri="{BB962C8B-B14F-4D97-AF65-F5344CB8AC3E}">
        <p14:creationId xmlns:p14="http://schemas.microsoft.com/office/powerpoint/2010/main" val="88838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358" y="583026"/>
            <a:ext cx="10972800" cy="125272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Ребята узнали, что проволочная дуга флюгера всегда показывает направление, соответствующему стороне, откуда дует ветер, а лопасть, соответственно, указывает в противоположном направлении.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47" b="10179"/>
          <a:stretch/>
        </p:blipFill>
        <p:spPr>
          <a:xfrm>
            <a:off x="178121" y="2034057"/>
            <a:ext cx="3922823" cy="257950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69" b="13160"/>
          <a:stretch/>
        </p:blipFill>
        <p:spPr>
          <a:xfrm>
            <a:off x="8088700" y="3823903"/>
            <a:ext cx="3770792" cy="2479916"/>
          </a:xfrm>
        </p:spPr>
      </p:pic>
    </p:spTree>
    <p:extLst>
      <p:ext uri="{BB962C8B-B14F-4D97-AF65-F5344CB8AC3E}">
        <p14:creationId xmlns:p14="http://schemas.microsoft.com/office/powerpoint/2010/main" val="214127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700" y="681228"/>
            <a:ext cx="10972800" cy="125272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Ветер определяется по делению компаса, соответствующему стороне, откуда он дует. Установка карты компаса на север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39" b="13739"/>
          <a:stretch/>
        </p:blipFill>
        <p:spPr>
          <a:xfrm>
            <a:off x="1152788" y="2679700"/>
            <a:ext cx="4638411" cy="297295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1" b="11648"/>
          <a:stretch/>
        </p:blipFill>
        <p:spPr>
          <a:xfrm>
            <a:off x="6443927" y="2679700"/>
            <a:ext cx="4598146" cy="3056082"/>
          </a:xfrm>
        </p:spPr>
      </p:pic>
    </p:spTree>
    <p:extLst>
      <p:ext uri="{BB962C8B-B14F-4D97-AF65-F5344CB8AC3E}">
        <p14:creationId xmlns:p14="http://schemas.microsoft.com/office/powerpoint/2010/main" val="354104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С помощью вертушек и ленточек определяли силу  </a:t>
            </a:r>
            <a:r>
              <a:rPr lang="ru-RU" sz="2000" dirty="0">
                <a:solidFill>
                  <a:schemeClr val="tx1"/>
                </a:solidFill>
              </a:rPr>
              <a:t>ветра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Силу ветра можно определить по деревьям: если качаются только тоненькие веточки – ветер слабый, если ветки потолще – ветер средний, а если ветви наклоняются сильно, порывы ветра мешают идти, то ветер сильный.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625" b="8449"/>
          <a:stretch/>
        </p:blipFill>
        <p:spPr>
          <a:xfrm>
            <a:off x="208712" y="1409029"/>
            <a:ext cx="3503972" cy="2325689"/>
          </a:xfrm>
        </p:spPr>
      </p:pic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-900" r="861" b="7776"/>
          <a:stretch/>
        </p:blipFill>
        <p:spPr>
          <a:xfrm>
            <a:off x="7742362" y="1433319"/>
            <a:ext cx="3516878" cy="2279366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02" b="9242"/>
          <a:stretch/>
        </p:blipFill>
        <p:spPr>
          <a:xfrm>
            <a:off x="3815618" y="4173547"/>
            <a:ext cx="3422464" cy="2348439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719" b="10700"/>
          <a:stretch/>
        </p:blipFill>
        <p:spPr>
          <a:xfrm>
            <a:off x="4237238" y="1685688"/>
            <a:ext cx="3166098" cy="213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28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2084</TotalTime>
  <Words>198</Words>
  <Application>Microsoft Office PowerPoint</Application>
  <PresentationFormat>Широкоэкранный</PresentationFormat>
  <Paragraphs>27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Candara</vt:lpstr>
      <vt:lpstr>Symbol</vt:lpstr>
      <vt:lpstr>Волна</vt:lpstr>
      <vt:lpstr>Наблюдение за ветром </vt:lpstr>
      <vt:lpstr> Цели: </vt:lpstr>
      <vt:lpstr>Анемометр-- прибор для измерения скорости  ветра по числу оборотов вращающейся под  действием ветра вертушки. </vt:lpstr>
      <vt:lpstr>Ребята узнали, что проволочная дуга флюгера всегда показывает направление, соответствующему стороне, откуда дует ветер, а лопасть, соответственно, указывает в противоположном направлении.</vt:lpstr>
      <vt:lpstr>Ветер определяется по делению компаса, соответствующему стороне, откуда он дует. Установка карты компаса на север</vt:lpstr>
      <vt:lpstr>С помощью вертушек и ленточек определяли силу  ветра Силу ветра можно определить по деревьям: если качаются только тоненькие веточки – ветер слабый, если ветки потолще – ветер средний, а если ветви наклоняются сильно, порывы ветра мешают идти, то ветер сильный.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Строков</dc:creator>
  <cp:lastModifiedBy>Администратор</cp:lastModifiedBy>
  <cp:revision>57</cp:revision>
  <dcterms:created xsi:type="dcterms:W3CDTF">2016-02-01T08:07:53Z</dcterms:created>
  <dcterms:modified xsi:type="dcterms:W3CDTF">2023-01-19T07:53:51Z</dcterms:modified>
</cp:coreProperties>
</file>