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94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4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498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667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6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406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10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20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33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8536D-8626-4A1B-A0A7-28874E5613CC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9AC9B-2F56-4489-999F-AD3AA37C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7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8208" y="0"/>
            <a:ext cx="9324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63272" cy="5636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2 «Аленький цветочек» г. Макарова»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23928" y="3692534"/>
            <a:ext cx="4896544" cy="2760802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ru-RU" sz="33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Моя педагогическая находка: </a:t>
            </a:r>
          </a:p>
          <a:p>
            <a:pPr marL="0" indent="0" algn="ctr">
              <a:buNone/>
            </a:pPr>
            <a:endParaRPr lang="ru-RU" sz="4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ТВОРЧЕСКИХ СПОСОБНОСТЕЙ</a:t>
            </a:r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ДОШКОЛЬНОГО </a:t>
            </a: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sz="4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4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ТЕАТРАЛИЗОВАННОЙ </a:t>
            </a:r>
            <a:r>
              <a:rPr lang="ru-RU" sz="4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ДЕЯТЕЛЬНОСТИ»</a:t>
            </a:r>
          </a:p>
          <a:p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1960" y="1124744"/>
            <a:ext cx="4320480" cy="2088231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ctr"/>
            <a:r>
              <a:rPr lang="ru-RU" sz="9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Бархоленко</a:t>
            </a:r>
          </a:p>
          <a:p>
            <a:pPr algn="ctr"/>
            <a:r>
              <a:rPr lang="ru-RU" sz="9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Юлия</a:t>
            </a:r>
          </a:p>
          <a:p>
            <a:pPr algn="ctr"/>
            <a:r>
              <a:rPr lang="ru-RU" sz="9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Николаевна</a:t>
            </a: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Воспитатель МБДОУ «Детский сад № 2 </a:t>
            </a:r>
          </a:p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«Аленький цветочек»  г. Макарова»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92" y="1628800"/>
            <a:ext cx="3096344" cy="4127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4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25252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78906"/>
            <a:ext cx="2808312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1162" y="3501913"/>
            <a:ext cx="2928918" cy="2928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45758"/>
            <a:ext cx="2831976" cy="2831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466319"/>
            <a:ext cx="2757473" cy="296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97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3816424" cy="26421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708" y="3789040"/>
            <a:ext cx="3522853" cy="26421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75" b="11384"/>
          <a:stretch/>
        </p:blipFill>
        <p:spPr>
          <a:xfrm>
            <a:off x="5652120" y="1393094"/>
            <a:ext cx="3024336" cy="296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45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155" t="37538" r="17253" b="7077"/>
          <a:stretch/>
        </p:blipFill>
        <p:spPr>
          <a:xfrm>
            <a:off x="611560" y="332656"/>
            <a:ext cx="4529797" cy="37982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261" y="2932402"/>
            <a:ext cx="4392488" cy="347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8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80648"/>
            <a:ext cx="3744416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80648"/>
            <a:ext cx="3075806" cy="4101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54" t="13333" b="25949"/>
          <a:stretch/>
        </p:blipFill>
        <p:spPr>
          <a:xfrm>
            <a:off x="1209585" y="3654888"/>
            <a:ext cx="5992372" cy="284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27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3"/>
            <a:ext cx="3312368" cy="40651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77" b="10359"/>
          <a:stretch/>
        </p:blipFill>
        <p:spPr>
          <a:xfrm>
            <a:off x="4211960" y="404664"/>
            <a:ext cx="4079830" cy="24307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1036" y="3430738"/>
            <a:ext cx="4156168" cy="283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83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41" t="24205" r="17345" b="21641"/>
          <a:stretch/>
        </p:blipFill>
        <p:spPr>
          <a:xfrm>
            <a:off x="301330" y="1196752"/>
            <a:ext cx="2664296" cy="28945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140968"/>
            <a:ext cx="2280135" cy="32252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639288"/>
            <a:ext cx="2538096" cy="32849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293096"/>
            <a:ext cx="3072341" cy="2304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904" y="1454383"/>
            <a:ext cx="3497205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3672408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0"/>
            <a:ext cx="946854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76356"/>
            <a:ext cx="806489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42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7150"/>
            <a:ext cx="9144000" cy="69723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99592" y="1772816"/>
            <a:ext cx="7488832" cy="432048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хорошо, что есть театр!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был и будет с нами вечно,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Всегда готовы утверждать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Все, что на свете человечно.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все прекрасно – жесты, маски,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Костюмы, музыка, игра.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оживают наши сказки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 ними светлый мир добра!</a:t>
            </a:r>
            <a:b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97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8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54" b="4205"/>
          <a:stretch/>
        </p:blipFill>
        <p:spPr>
          <a:xfrm>
            <a:off x="323528" y="3088104"/>
            <a:ext cx="4737539" cy="293318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564704"/>
            <a:ext cx="833799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Актуальность.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Мир детства, внутренний мир ребенка - ключ ко многим волнующим проблемам нашей жизни. Раскрыть заветную дверь в мир детского сознания помогает игра. Дети верят в чудеса и в то, что где-то на земле есть необыкновенная сказочная страна, в которой птицы и звери, простая домашняя утварь и люди могут говорить друг с другом и жить в дружбе, где дружба побеждает злое колдовство. И эта волшебная страна существует, и называется она Театр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!.......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462" r="5966" b="6872"/>
          <a:stretch/>
        </p:blipFill>
        <p:spPr>
          <a:xfrm>
            <a:off x="5423901" y="3016097"/>
            <a:ext cx="3433643" cy="307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43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338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949545"/>
            <a:ext cx="6408712" cy="288802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404664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азвитие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творческих  способностей  у  детей  младшего дошкольного  возраста  посредством  театрализованной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algn="just"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Приобщать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к театральной культуре.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Обучать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элементам актерского мастерства.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навыки общения и коллективного творчества.</a:t>
            </a:r>
          </a:p>
          <a:p>
            <a:pPr algn="just" fontAlgn="base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20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5" y="548680"/>
            <a:ext cx="84249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«Творческая деятельность ребенка – первый основополагающий этап присвоения социокультурного опыта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-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Выготский Л. С., Леонтьев А. Н., Теплов Б. 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15" t="15174" r="49530" b="16528"/>
          <a:stretch/>
        </p:blipFill>
        <p:spPr>
          <a:xfrm>
            <a:off x="3707904" y="2978903"/>
            <a:ext cx="2087056" cy="34715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083" t="20273" r="21860"/>
          <a:stretch/>
        </p:blipFill>
        <p:spPr>
          <a:xfrm>
            <a:off x="490641" y="2546477"/>
            <a:ext cx="2532185" cy="34368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792" y="2546476"/>
            <a:ext cx="2455680" cy="343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52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62068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Режиссер К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С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Станиславский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советовал своим актерам учиться у детей, игру которых всегда отличает искренность и правда.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96563"/>
            <a:ext cx="2538915" cy="35290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08966" y="3861048"/>
            <a:ext cx="528351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Поэт П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Г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Антокольский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утверждал, что все дети обладают одаренностью в той или иной области искусства. «Детская одаренность проявляется и в наблюдательности детей, и в зорком схватывании ими сходства и характерных черт, в остром музыкальном слухе, в необыкновенно развитом инстинкте подражания».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955" t="3358" r="13202" b="9592"/>
          <a:stretch/>
        </p:blipFill>
        <p:spPr>
          <a:xfrm>
            <a:off x="323528" y="2334335"/>
            <a:ext cx="3285438" cy="4075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8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-99392"/>
            <a:ext cx="9324528" cy="69573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7704" y="2636912"/>
            <a:ext cx="48965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 – это волшебный мир. Он дает уроки красоты, морали и нравственности. А чем они богаче, тем успешнее идет развитие духовного мира детей….»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Теплов Борис Михайлович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555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3608" y="260350"/>
            <a:ext cx="7416824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развивающая среда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784"/>
            <a:ext cx="3048000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760"/>
          <a:stretch/>
        </p:blipFill>
        <p:spPr>
          <a:xfrm>
            <a:off x="4679504" y="1484784"/>
            <a:ext cx="3048000" cy="2049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544" y="3911781"/>
            <a:ext cx="2687960" cy="2687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42" t="21652" r="8154" b="3765"/>
          <a:stretch/>
        </p:blipFill>
        <p:spPr>
          <a:xfrm>
            <a:off x="6012160" y="3364933"/>
            <a:ext cx="2598710" cy="317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28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577"/>
          <a:stretch/>
        </p:blipFill>
        <p:spPr>
          <a:xfrm>
            <a:off x="323528" y="318700"/>
            <a:ext cx="3672408" cy="29167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102" y="2060848"/>
            <a:ext cx="3744416" cy="280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645024"/>
            <a:ext cx="3816424" cy="28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1483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298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бюджетное дошкольное образовательное учреждение «Детский сад № 2 «Аленький цветочек» г. Макарова»</vt:lpstr>
      <vt:lpstr>Как хорошо, что есть театр! Он был и будет с нами вечно, Всегда готовы утверждать Все, что на свете человечно. Здесь все прекрасно – жесты, маски, Костюмы, музыка, игра. Здесь оживают наши сказки И с ними светлый мир добра!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Предметно – развивающая среда</vt:lpstr>
      <vt:lpstr>Презентация PowerPoint</vt:lpstr>
      <vt:lpstr>Презентация PowerPoint</vt:lpstr>
      <vt:lpstr>Театрализованная деятельность</vt:lpstr>
      <vt:lpstr>Презентация PowerPoint</vt:lpstr>
      <vt:lpstr>Презентация PowerPoint</vt:lpstr>
      <vt:lpstr>Презентация PowerPoint</vt:lpstr>
      <vt:lpstr>Работа с родителями</vt:lpstr>
      <vt:lpstr>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2 «Аленький цветочек» г. Макарова»</dc:title>
  <dc:creator>Ирина</dc:creator>
  <cp:lastModifiedBy>Ирина</cp:lastModifiedBy>
  <cp:revision>18</cp:revision>
  <dcterms:created xsi:type="dcterms:W3CDTF">2022-12-16T09:58:16Z</dcterms:created>
  <dcterms:modified xsi:type="dcterms:W3CDTF">2023-01-20T04:56:53Z</dcterms:modified>
</cp:coreProperties>
</file>