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23F3BAA-3DF2-41B7-8E85-F663EEB95351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F3EAE50-EA47-4048-A17C-4A98BE9999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815290" cy="198884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развития организованной (совместной со взрослым) игры и условия перехода к самостоятельной деятельности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869160"/>
            <a:ext cx="5296672" cy="91729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Подготовили :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Бражникова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Н.Ю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Чистова Е.А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Щербакова Е.А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440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lomaster.club/uploads/posts/2021-11/1637762546_36-flomaster-club-p-deti-v-detskom-sadu-risunok-detskie-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" y="0"/>
            <a:ext cx="91328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10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Ребенок:</a:t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-Создает и обогащает предметно- пространственную среду;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-придумывает сюжет;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-задает и распределяет роли;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-определяет тему игры;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-осуществляет ролевое взаимодействие;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-осуществляет игровые действия, характерные для персонажей;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-осуществляет руководство игрой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ttps://coolsen.ru/wp-content/uploads/2021/06/10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1" y="24750"/>
            <a:ext cx="9110999" cy="6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Ket\Downloads\Screenshot_20230121-15101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25" y="0"/>
            <a:ext cx="9183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84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2564888" cy="79690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786215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Взрослый: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Создает предметно- пространственную среду;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-задает и распределяет роли;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-берет главную роль;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-обговаривает игровые действия персонажей;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-осуществляет прямое руководство игрой.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792" y="188640"/>
            <a:ext cx="24887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320"/>
            <a:ext cx="7358114" cy="415481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-получает удовольствие от совместной игры со взрослым.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обогащают предметно-пространственную среду;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Устанавливают взаимодействие с персонажами игры.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289" y="4653136"/>
            <a:ext cx="2558058" cy="191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320"/>
            <a:ext cx="7286676" cy="54406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этап: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Взрослый: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-создает предметно-пространственную среду;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-придумывает и развивает сюжет;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-делит главные роли с другими детьми или в течении игры передает главную роль другому ребенку.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cdn.culture.ru/images/86c084c2-3186-5feb-a0cf-7cbfb543d81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53475"/>
            <a:ext cx="3491880" cy="217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320"/>
            <a:ext cx="7715304" cy="60122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Ребенок: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Придумывает и развивает предметно-пространственную среду;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-создает предметно-пространственную среду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-устанавливают ролевое взаимодействие в игре;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-распределяют роли в игре;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-обговаривают игровые действия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-совместно руководят игрой.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065482" cy="579788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этап: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Взрослый: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-помогает ребенку.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-создает и обогащает предметно -пространственную среду;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-придумывает сюжет;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-задает и распределяет роли;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-предлагает роль воспитателю.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779730" cy="536925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Вместе: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Словестно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обговариваются тема игры, основные события;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Осуществляется ролевое взаимодействие;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Обговариваются игровые действия, характерные для персонажей.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433654" cy="6858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этап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Наблюдает за игрой детей с включением в нее с определенной целью: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-обогатить сюжет;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-разнообразить игровые действия;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-ввести правила;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-активизировать ролевой диалог;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-обогатить ролевое взаимодействие;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-образы;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-ввести предметы –заместители.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за игрой и фиксация в дневнике наблюдений целей, над которыми необходимо работать, с последующим планированием в совместной игре.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51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. Этапы развития организованной (совместной со взрослым) игры и условия перехода к самостоятельной деятельности</vt:lpstr>
      <vt:lpstr>Презентация PowerPoint</vt:lpstr>
      <vt:lpstr>1 этап:</vt:lpstr>
      <vt:lpstr>    Ребенок: -получает удовольствие от совместной игры со взрослым.  Вместе : обогащают предметно-пространственную среду; Устанавливают взаимодействие с персонажами игры. </vt:lpstr>
      <vt:lpstr>2 этап:  Взрослый: -создает предметно-пространственную среду; -придумывает и развивает сюжет; -делит главные роли с другими детьми или в течении игры передает главную роль другому ребенку. </vt:lpstr>
      <vt:lpstr>Ребенок: Придумывает и развивает предметно-пространственную среду; -создает предметно-пространственную среду.  Вместе: -устанавливают ролевое взаимодействие в игре; -распределяют роли в игре; -обговаривают игровые действия -совместно руководят игрой. </vt:lpstr>
      <vt:lpstr>   3 этап:  Взрослый: -помогает ребенку. Ребенок: -создает и обогащает предметно -пространственную среду; -придумывает сюжет; -задает и распределяет роли; -предлагает роль воспитателю.   </vt:lpstr>
      <vt:lpstr>Вместе: Словестно обговариваются тема игры, основные события; Осуществляется ролевое взаимодействие; Обговариваются игровые действия, характерные для персонажей. </vt:lpstr>
      <vt:lpstr> 4 этап Взрослый Наблюдает за игрой детей с включением в нее с определенной целью: -обогатить сюжет; -разнообразить игровые действия; -ввести правила; -активизировать ролевой диалог; -обогатить ролевое взаимодействие; -образы; -ввести предметы –заместители. Наблюдение за игрой и фиксация в дневнике наблюдений целей, над которыми необходимо работать, с последующим планированием в совместной игре.   </vt:lpstr>
      <vt:lpstr>Презентация PowerPoint</vt:lpstr>
      <vt:lpstr>         Ребенок:  -Создает и обогащает предметно- пространственную среду; -придумывает сюжет; -задает и распределяет роли; -определяет тему игры; -осуществляет ролевое взаимодействие; -осуществляет игровые действия, характерные для персонажей; -осуществляет руководство игрой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развития организованной (совместной со взрослым) игры и условия перехода к самостоятельной деятельности.</dc:title>
  <dc:creator>1</dc:creator>
  <cp:lastModifiedBy>Ket</cp:lastModifiedBy>
  <cp:revision>8</cp:revision>
  <dcterms:created xsi:type="dcterms:W3CDTF">2023-01-20T13:24:44Z</dcterms:created>
  <dcterms:modified xsi:type="dcterms:W3CDTF">2023-01-21T12:15:40Z</dcterms:modified>
</cp:coreProperties>
</file>