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0" r:id="rId3"/>
    <p:sldId id="263" r:id="rId4"/>
    <p:sldId id="261" r:id="rId5"/>
    <p:sldId id="264" r:id="rId6"/>
    <p:sldId id="265" r:id="rId7"/>
    <p:sldId id="266" r:id="rId8"/>
    <p:sldId id="257" r:id="rId9"/>
    <p:sldId id="259"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3ABA72B-9A93-4545-A68A-7157C6398E51}" type="datetimeFigureOut">
              <a:rPr lang="ru-RU" smtClean="0"/>
              <a:pPr/>
              <a:t>21.01.2023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197316-B596-44E1-B340-77E50C870A2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BA72B-9A93-4545-A68A-7157C6398E51}" type="datetimeFigureOut">
              <a:rPr lang="ru-RU" smtClean="0"/>
              <a:pPr/>
              <a:t>21.01.2023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97316-B596-44E1-B340-77E50C870A2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file:///C:\Users\dyach\Desktop\&#1072;&#1085;&#1075;&#1083;%20&#1103;&#1079;\&#1087;&#1091;&#1090;&#1100;%20&#1074;%20&#1089;&#1082;&#1072;&#1079;&#1082;&#1091;\&#1075;&#1072;&#1083;&#1082;&#1072;\videoplayback%20(10).mp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4" name="Заголовок 3"/>
          <p:cNvSpPr>
            <a:spLocks noGrp="1"/>
          </p:cNvSpPr>
          <p:nvPr>
            <p:ph type="ctrTitle"/>
          </p:nvPr>
        </p:nvSpPr>
        <p:spPr>
          <a:xfrm>
            <a:off x="685800" y="785795"/>
            <a:ext cx="7772400" cy="2143140"/>
          </a:xfrm>
        </p:spPr>
        <p:txBody>
          <a:bodyPr/>
          <a:lstStyle/>
          <a:p>
            <a:r>
              <a:rPr lang="ru-RU" b="1" dirty="0" smtClean="0">
                <a:solidFill>
                  <a:srgbClr val="FF0000"/>
                </a:solidFill>
                <a:latin typeface="Times New Roman" pitchFamily="18" charset="0"/>
                <a:cs typeface="Times New Roman" pitchFamily="18" charset="0"/>
              </a:rPr>
              <a:t>Путешествие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в английскую сказку</a:t>
            </a:r>
            <a:endParaRPr lang="ru-RU" dirty="0"/>
          </a:p>
        </p:txBody>
      </p:sp>
      <p:sp>
        <p:nvSpPr>
          <p:cNvPr id="5" name="Подзаголовок 4"/>
          <p:cNvSpPr>
            <a:spLocks noGrp="1"/>
          </p:cNvSpPr>
          <p:nvPr>
            <p:ph type="subTitle" idx="1"/>
          </p:nvPr>
        </p:nvSpPr>
        <p:spPr>
          <a:xfrm>
            <a:off x="5643570" y="5357826"/>
            <a:ext cx="3143272" cy="857256"/>
          </a:xfrm>
        </p:spPr>
        <p:txBody>
          <a:bodyPr>
            <a:normAutofit/>
          </a:bodyPr>
          <a:lstStyle/>
          <a:p>
            <a:r>
              <a:rPr lang="ru-RU" dirty="0" err="1" smtClean="0"/>
              <a:t>Дьячкова</a:t>
            </a:r>
            <a:r>
              <a:rPr lang="ru-RU" dirty="0" smtClean="0"/>
              <a:t> </a:t>
            </a:r>
            <a:r>
              <a:rPr lang="ru-RU" smtClean="0"/>
              <a:t>Г.В</a:t>
            </a:r>
            <a:r>
              <a:rPr lang="ru-RU" smtClean="0"/>
              <a:t>.</a:t>
            </a:r>
            <a:endParaRPr lang="ru-RU" dirty="0" smtClean="0"/>
          </a:p>
        </p:txBody>
      </p:sp>
      <p:pic>
        <p:nvPicPr>
          <p:cNvPr id="6" name="Рисунок 5" descr="http://aleks-yagodka.dou.tomsk.ru/wp-content/uploads/2018/01/book.jpg"/>
          <p:cNvPicPr/>
          <p:nvPr/>
        </p:nvPicPr>
        <p:blipFill>
          <a:blip r:embed="rId3" cstate="print"/>
          <a:srcRect/>
          <a:stretch>
            <a:fillRect/>
          </a:stretch>
        </p:blipFill>
        <p:spPr bwMode="auto">
          <a:xfrm>
            <a:off x="928662" y="3000372"/>
            <a:ext cx="5214974"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10" name="Заголовок 9"/>
          <p:cNvSpPr>
            <a:spLocks noGrp="1"/>
          </p:cNvSpPr>
          <p:nvPr>
            <p:ph type="title"/>
          </p:nvPr>
        </p:nvSpPr>
        <p:spPr/>
        <p:txBody>
          <a:bodyPr/>
          <a:lstStyle/>
          <a:p>
            <a:endParaRPr lang="ru-RU"/>
          </a:p>
        </p:txBody>
      </p:sp>
      <p:pic>
        <p:nvPicPr>
          <p:cNvPr id="1027" name="Picture 3" descr="C:\Users\Александр\Desktop\img0.jpg"/>
          <p:cNvPicPr>
            <a:picLocks noGrp="1" noChangeAspect="1" noChangeArrowheads="1"/>
          </p:cNvPicPr>
          <p:nvPr>
            <p:ph idx="1"/>
          </p:nvPr>
        </p:nvPicPr>
        <p:blipFill>
          <a:blip r:embed="rId3" cstate="print"/>
          <a:stretch>
            <a:fillRect/>
          </a:stretch>
        </p:blipFill>
        <p:spPr bwMode="auto">
          <a:xfrm>
            <a:off x="2357422" y="2946768"/>
            <a:ext cx="5214975" cy="3911232"/>
          </a:xfrm>
          <a:prstGeom prst="rect">
            <a:avLst/>
          </a:prstGeom>
          <a:noFill/>
        </p:spPr>
      </p:pic>
      <p:pic>
        <p:nvPicPr>
          <p:cNvPr id="1028" name="Picture 4" descr="C:\Users\Александр\Desktop\49741356_273157516689838_5587157414441910272_n.jpg"/>
          <p:cNvPicPr>
            <a:picLocks noChangeAspect="1" noChangeArrowheads="1"/>
          </p:cNvPicPr>
          <p:nvPr/>
        </p:nvPicPr>
        <p:blipFill>
          <a:blip r:embed="rId4" cstate="print"/>
          <a:srcRect/>
          <a:stretch>
            <a:fillRect/>
          </a:stretch>
        </p:blipFill>
        <p:spPr bwMode="auto">
          <a:xfrm>
            <a:off x="928662" y="0"/>
            <a:ext cx="2857520" cy="28575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en-US" dirty="0" smtClean="0">
                <a:solidFill>
                  <a:srgbClr val="0070C0"/>
                </a:solidFill>
              </a:rPr>
              <a:t>Repeat the words.</a:t>
            </a:r>
            <a:endParaRPr lang="ru-RU" dirty="0">
              <a:solidFill>
                <a:srgbClr val="0070C0"/>
              </a:solidFill>
            </a:endParaRPr>
          </a:p>
        </p:txBody>
      </p:sp>
      <p:sp>
        <p:nvSpPr>
          <p:cNvPr id="3" name="Содержимое 2"/>
          <p:cNvSpPr>
            <a:spLocks noGrp="1"/>
          </p:cNvSpPr>
          <p:nvPr>
            <p:ph sz="half" idx="1"/>
          </p:nvPr>
        </p:nvSpPr>
        <p:spPr>
          <a:xfrm>
            <a:off x="1142976" y="1600200"/>
            <a:ext cx="3352824" cy="4525963"/>
          </a:xfrm>
        </p:spPr>
        <p:txBody>
          <a:bodyPr>
            <a:normAutofit fontScale="92500" lnSpcReduction="10000"/>
          </a:bodyPr>
          <a:lstStyle/>
          <a:p>
            <a:r>
              <a:rPr lang="en-US" dirty="0" smtClean="0"/>
              <a:t>Cat</a:t>
            </a:r>
          </a:p>
          <a:p>
            <a:r>
              <a:rPr lang="en-US" dirty="0" smtClean="0"/>
              <a:t>Mouse(mice)</a:t>
            </a:r>
          </a:p>
          <a:p>
            <a:r>
              <a:rPr lang="en-US" dirty="0" smtClean="0"/>
              <a:t>Sly</a:t>
            </a:r>
          </a:p>
          <a:p>
            <a:r>
              <a:rPr lang="en-US" dirty="0" smtClean="0"/>
              <a:t>Silly</a:t>
            </a:r>
          </a:p>
          <a:p>
            <a:r>
              <a:rPr lang="en-US" dirty="0" smtClean="0"/>
              <a:t>Chief</a:t>
            </a:r>
          </a:p>
          <a:p>
            <a:r>
              <a:rPr lang="en-US" dirty="0" smtClean="0"/>
              <a:t>Servant</a:t>
            </a:r>
          </a:p>
          <a:p>
            <a:r>
              <a:rPr lang="en-US" dirty="0" smtClean="0"/>
              <a:t>The best meat</a:t>
            </a:r>
          </a:p>
          <a:p>
            <a:r>
              <a:rPr lang="en-US" dirty="0" smtClean="0"/>
              <a:t>The worst meat</a:t>
            </a:r>
          </a:p>
          <a:p>
            <a:endParaRPr lang="ru-RU" dirty="0"/>
          </a:p>
        </p:txBody>
      </p:sp>
      <p:sp>
        <p:nvSpPr>
          <p:cNvPr id="4" name="Содержимое 3"/>
          <p:cNvSpPr>
            <a:spLocks noGrp="1"/>
          </p:cNvSpPr>
          <p:nvPr>
            <p:ph sz="half" idx="2"/>
          </p:nvPr>
        </p:nvSpPr>
        <p:spPr>
          <a:xfrm>
            <a:off x="5500694" y="1600200"/>
            <a:ext cx="3186106" cy="4525963"/>
          </a:xfrm>
        </p:spPr>
        <p:txBody>
          <a:bodyPr>
            <a:normAutofit fontScale="92500" lnSpcReduction="10000"/>
          </a:bodyPr>
          <a:lstStyle/>
          <a:p>
            <a:r>
              <a:rPr lang="ru-RU" dirty="0" smtClean="0"/>
              <a:t>Кот</a:t>
            </a:r>
          </a:p>
          <a:p>
            <a:r>
              <a:rPr lang="ru-RU" dirty="0" smtClean="0"/>
              <a:t>Мышь(мыши)</a:t>
            </a:r>
          </a:p>
          <a:p>
            <a:r>
              <a:rPr lang="ru-RU" dirty="0" smtClean="0"/>
              <a:t>Хитрый</a:t>
            </a:r>
          </a:p>
          <a:p>
            <a:r>
              <a:rPr lang="ru-RU" dirty="0" smtClean="0"/>
              <a:t>Глупый</a:t>
            </a:r>
          </a:p>
          <a:p>
            <a:r>
              <a:rPr lang="ru-RU" dirty="0" smtClean="0"/>
              <a:t>Вождь</a:t>
            </a:r>
          </a:p>
          <a:p>
            <a:r>
              <a:rPr lang="ru-RU" dirty="0" smtClean="0"/>
              <a:t>Слуга</a:t>
            </a:r>
          </a:p>
          <a:p>
            <a:r>
              <a:rPr lang="ru-RU" dirty="0" smtClean="0"/>
              <a:t>Самое лучшее мясо</a:t>
            </a:r>
          </a:p>
          <a:p>
            <a:r>
              <a:rPr lang="ru-RU" dirty="0" smtClean="0"/>
              <a:t>Самое худшее мясо</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videoplayback (10).mp4">
            <a:hlinkClick r:id="" action="ppaction://media"/>
          </p:cNvPr>
          <p:cNvPicPr>
            <a:picLocks noRot="1" noChangeAspect="1"/>
          </p:cNvPicPr>
          <p:nvPr>
            <a:videoFile r:link="rId1"/>
          </p:nvPr>
        </p:nvPicPr>
        <p:blipFill>
          <a:blip r:embed="rId4" cstate="print"/>
          <a:stretch>
            <a:fillRect/>
          </a:stretch>
        </p:blipFill>
        <p:spPr>
          <a:xfrm>
            <a:off x="642911" y="482183"/>
            <a:ext cx="7739116" cy="58043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214338"/>
            <a:ext cx="9286875" cy="6858000"/>
          </a:xfrm>
          <a:prstGeom prst="rect">
            <a:avLst/>
          </a:prstGeom>
          <a:noFill/>
          <a:ln w="9525">
            <a:noFill/>
            <a:miter lim="800000"/>
            <a:headEnd/>
            <a:tailEnd/>
          </a:ln>
        </p:spPr>
      </p:pic>
      <p:sp>
        <p:nvSpPr>
          <p:cNvPr id="4" name="Заголовок 3"/>
          <p:cNvSpPr>
            <a:spLocks noGrp="1"/>
          </p:cNvSpPr>
          <p:nvPr>
            <p:ph type="title"/>
          </p:nvPr>
        </p:nvSpPr>
        <p:spPr/>
        <p:txBody>
          <a:bodyPr/>
          <a:lstStyle/>
          <a:p>
            <a:r>
              <a:rPr lang="en-US" dirty="0" smtClean="0">
                <a:solidFill>
                  <a:srgbClr val="0070C0"/>
                </a:solidFill>
              </a:rPr>
              <a:t>Words.</a:t>
            </a:r>
            <a:endParaRPr lang="ru-RU" dirty="0">
              <a:solidFill>
                <a:srgbClr val="0070C0"/>
              </a:solidFill>
            </a:endParaRPr>
          </a:p>
        </p:txBody>
      </p:sp>
      <p:sp>
        <p:nvSpPr>
          <p:cNvPr id="3" name="Содержимое 2"/>
          <p:cNvSpPr>
            <a:spLocks noGrp="1"/>
          </p:cNvSpPr>
          <p:nvPr>
            <p:ph sz="half" idx="1"/>
          </p:nvPr>
        </p:nvSpPr>
        <p:spPr>
          <a:xfrm>
            <a:off x="928662" y="1600200"/>
            <a:ext cx="3567138" cy="4525963"/>
          </a:xfrm>
        </p:spPr>
        <p:txBody>
          <a:bodyPr>
            <a:normAutofit fontScale="92500" lnSpcReduction="20000"/>
          </a:bodyPr>
          <a:lstStyle/>
          <a:p>
            <a:r>
              <a:rPr lang="en-US" dirty="0" smtClean="0"/>
              <a:t>Jackdaw</a:t>
            </a:r>
            <a:endParaRPr lang="ru-RU" dirty="0" smtClean="0"/>
          </a:p>
          <a:p>
            <a:r>
              <a:rPr lang="en-US" dirty="0" smtClean="0"/>
              <a:t>dove</a:t>
            </a:r>
            <a:endParaRPr lang="ru-RU" dirty="0" smtClean="0"/>
          </a:p>
          <a:p>
            <a:r>
              <a:rPr lang="en-US" dirty="0" smtClean="0"/>
              <a:t>Paint</a:t>
            </a:r>
            <a:r>
              <a:rPr lang="ru-RU" dirty="0" smtClean="0"/>
              <a:t> (</a:t>
            </a:r>
            <a:r>
              <a:rPr lang="en-US" dirty="0" smtClean="0"/>
              <a:t>paint</a:t>
            </a:r>
            <a:r>
              <a:rPr lang="en-US" dirty="0" smtClean="0">
                <a:solidFill>
                  <a:srgbClr val="FF0000"/>
                </a:solidFill>
              </a:rPr>
              <a:t>ed</a:t>
            </a:r>
            <a:r>
              <a:rPr lang="en-US" dirty="0" smtClean="0"/>
              <a:t>)</a:t>
            </a:r>
            <a:endParaRPr lang="ru-RU" dirty="0" smtClean="0"/>
          </a:p>
          <a:p>
            <a:r>
              <a:rPr lang="en-US" dirty="0" smtClean="0"/>
              <a:t>fly ( </a:t>
            </a:r>
            <a:r>
              <a:rPr lang="en-US" dirty="0" smtClean="0">
                <a:solidFill>
                  <a:srgbClr val="FF0000"/>
                </a:solidFill>
              </a:rPr>
              <a:t>flew)</a:t>
            </a:r>
            <a:endParaRPr lang="ru-RU" dirty="0" smtClean="0">
              <a:solidFill>
                <a:srgbClr val="FF0000"/>
              </a:solidFill>
            </a:endParaRPr>
          </a:p>
          <a:p>
            <a:r>
              <a:rPr lang="en-US" dirty="0" smtClean="0"/>
              <a:t>forget ( </a:t>
            </a:r>
            <a:r>
              <a:rPr lang="en-US" dirty="0" smtClean="0">
                <a:solidFill>
                  <a:srgbClr val="FF0000"/>
                </a:solidFill>
              </a:rPr>
              <a:t>forgot</a:t>
            </a:r>
            <a:r>
              <a:rPr lang="en-US" dirty="0" smtClean="0"/>
              <a:t>)</a:t>
            </a:r>
            <a:endParaRPr lang="ru-RU" dirty="0" smtClean="0"/>
          </a:p>
          <a:p>
            <a:r>
              <a:rPr lang="en-US" dirty="0" smtClean="0"/>
              <a:t>Croak (croak</a:t>
            </a:r>
            <a:r>
              <a:rPr lang="en-US" dirty="0" smtClean="0">
                <a:solidFill>
                  <a:srgbClr val="FF0000"/>
                </a:solidFill>
              </a:rPr>
              <a:t>ed</a:t>
            </a:r>
            <a:r>
              <a:rPr lang="en-US" dirty="0" smtClean="0"/>
              <a:t>)</a:t>
            </a:r>
            <a:endParaRPr lang="ru-RU" dirty="0" smtClean="0"/>
          </a:p>
          <a:p>
            <a:r>
              <a:rPr lang="en-US" dirty="0" smtClean="0"/>
              <a:t>fashion.</a:t>
            </a:r>
            <a:endParaRPr lang="ru-RU" dirty="0" smtClean="0"/>
          </a:p>
          <a:p>
            <a:r>
              <a:rPr lang="en-US" dirty="0" smtClean="0"/>
              <a:t>were frightened</a:t>
            </a:r>
            <a:endParaRPr lang="ru-RU" dirty="0" smtClean="0"/>
          </a:p>
          <a:p>
            <a:r>
              <a:rPr lang="en-US" dirty="0" smtClean="0"/>
              <a:t>desire</a:t>
            </a:r>
            <a:endParaRPr lang="ru-RU" dirty="0" smtClean="0"/>
          </a:p>
          <a:p>
            <a:r>
              <a:rPr lang="en-US" dirty="0" smtClean="0"/>
              <a:t>obtained</a:t>
            </a:r>
            <a:endParaRPr lang="ru-RU" dirty="0" smtClean="0"/>
          </a:p>
          <a:p>
            <a:r>
              <a:rPr lang="en-US" dirty="0" smtClean="0"/>
              <a:t>neither</a:t>
            </a:r>
            <a:endParaRPr lang="ru-RU" dirty="0" smtClean="0"/>
          </a:p>
          <a:p>
            <a:endParaRPr lang="ru-RU" dirty="0"/>
          </a:p>
        </p:txBody>
      </p:sp>
      <p:sp>
        <p:nvSpPr>
          <p:cNvPr id="5" name="Содержимое 4"/>
          <p:cNvSpPr>
            <a:spLocks noGrp="1"/>
          </p:cNvSpPr>
          <p:nvPr>
            <p:ph sz="half" idx="2"/>
          </p:nvPr>
        </p:nvSpPr>
        <p:spPr>
          <a:xfrm>
            <a:off x="5143504" y="1600200"/>
            <a:ext cx="3543296" cy="4525963"/>
          </a:xfrm>
        </p:spPr>
        <p:txBody>
          <a:bodyPr>
            <a:normAutofit fontScale="92500" lnSpcReduction="20000"/>
          </a:bodyPr>
          <a:lstStyle/>
          <a:p>
            <a:r>
              <a:rPr lang="ru-RU" dirty="0" smtClean="0"/>
              <a:t>Галка</a:t>
            </a:r>
          </a:p>
          <a:p>
            <a:r>
              <a:rPr lang="ru-RU" dirty="0" smtClean="0"/>
              <a:t>Голубка</a:t>
            </a:r>
            <a:r>
              <a:rPr lang="en-US" dirty="0" smtClean="0"/>
              <a:t>(</a:t>
            </a:r>
            <a:r>
              <a:rPr lang="ru-RU" dirty="0" smtClean="0"/>
              <a:t>голубь)</a:t>
            </a:r>
          </a:p>
          <a:p>
            <a:r>
              <a:rPr lang="ru-RU" dirty="0" smtClean="0"/>
              <a:t>Покрасить</a:t>
            </a:r>
          </a:p>
          <a:p>
            <a:r>
              <a:rPr lang="ru-RU" dirty="0" smtClean="0"/>
              <a:t>Летать, пролетая</a:t>
            </a:r>
          </a:p>
          <a:p>
            <a:r>
              <a:rPr lang="ru-RU" dirty="0" smtClean="0"/>
              <a:t>Забывать</a:t>
            </a:r>
          </a:p>
          <a:p>
            <a:r>
              <a:rPr lang="ru-RU" dirty="0" smtClean="0"/>
              <a:t>Каркать</a:t>
            </a:r>
            <a:endParaRPr lang="en-US" dirty="0" smtClean="0"/>
          </a:p>
          <a:p>
            <a:r>
              <a:rPr lang="ru-RU" dirty="0" smtClean="0"/>
              <a:t>Мода</a:t>
            </a:r>
          </a:p>
          <a:p>
            <a:r>
              <a:rPr lang="ru-RU" dirty="0" smtClean="0"/>
              <a:t>были напуганы</a:t>
            </a:r>
          </a:p>
          <a:p>
            <a:r>
              <a:rPr lang="ru-RU" dirty="0" smtClean="0"/>
              <a:t>Желание</a:t>
            </a:r>
          </a:p>
          <a:p>
            <a:r>
              <a:rPr lang="ru-RU" dirty="0" smtClean="0"/>
              <a:t>полученный</a:t>
            </a:r>
          </a:p>
          <a:p>
            <a:r>
              <a:rPr lang="ru-RU" dirty="0" smtClean="0"/>
              <a:t>ничего</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dirty="0" smtClean="0"/>
              <a:t>Соедини слова</a:t>
            </a:r>
            <a:endParaRPr lang="ru-RU" dirty="0"/>
          </a:p>
        </p:txBody>
      </p:sp>
      <p:sp>
        <p:nvSpPr>
          <p:cNvPr id="3" name="Содержимое 2"/>
          <p:cNvSpPr>
            <a:spLocks noGrp="1"/>
          </p:cNvSpPr>
          <p:nvPr>
            <p:ph sz="half" idx="1"/>
          </p:nvPr>
        </p:nvSpPr>
        <p:spPr>
          <a:xfrm>
            <a:off x="1000100" y="1600200"/>
            <a:ext cx="3495700" cy="4525963"/>
          </a:xfrm>
        </p:spPr>
        <p:txBody>
          <a:bodyPr>
            <a:normAutofit fontScale="92500" lnSpcReduction="10000"/>
          </a:bodyPr>
          <a:lstStyle/>
          <a:p>
            <a:pPr>
              <a:buNone/>
            </a:pPr>
            <a:r>
              <a:rPr lang="ru-RU" dirty="0" smtClean="0"/>
              <a:t>1. </a:t>
            </a:r>
            <a:r>
              <a:rPr lang="en-US" dirty="0" smtClean="0"/>
              <a:t>Jackdaw</a:t>
            </a:r>
            <a:endParaRPr lang="ru-RU" dirty="0" smtClean="0"/>
          </a:p>
          <a:p>
            <a:pPr>
              <a:buNone/>
            </a:pPr>
            <a:r>
              <a:rPr lang="ru-RU" dirty="0" smtClean="0"/>
              <a:t>2. </a:t>
            </a:r>
            <a:r>
              <a:rPr lang="en-US" dirty="0" smtClean="0"/>
              <a:t>dove</a:t>
            </a:r>
            <a:endParaRPr lang="ru-RU" dirty="0" smtClean="0"/>
          </a:p>
          <a:p>
            <a:pPr>
              <a:buNone/>
            </a:pPr>
            <a:r>
              <a:rPr lang="ru-RU" dirty="0" smtClean="0"/>
              <a:t>3. </a:t>
            </a:r>
            <a:r>
              <a:rPr lang="en-US" dirty="0" smtClean="0"/>
              <a:t>Paint</a:t>
            </a:r>
            <a:r>
              <a:rPr lang="ru-RU" dirty="0" smtClean="0"/>
              <a:t> (</a:t>
            </a:r>
            <a:r>
              <a:rPr lang="en-US" dirty="0" smtClean="0"/>
              <a:t>paint</a:t>
            </a:r>
            <a:r>
              <a:rPr lang="en-US" dirty="0" smtClean="0">
                <a:solidFill>
                  <a:srgbClr val="FF0000"/>
                </a:solidFill>
              </a:rPr>
              <a:t>ed</a:t>
            </a:r>
            <a:r>
              <a:rPr lang="en-US" dirty="0" smtClean="0"/>
              <a:t>)</a:t>
            </a:r>
            <a:endParaRPr lang="ru-RU" dirty="0" smtClean="0"/>
          </a:p>
          <a:p>
            <a:pPr>
              <a:buNone/>
            </a:pPr>
            <a:r>
              <a:rPr lang="ru-RU" dirty="0" smtClean="0"/>
              <a:t>4. </a:t>
            </a:r>
            <a:r>
              <a:rPr lang="en-US" dirty="0" smtClean="0"/>
              <a:t>fly ( </a:t>
            </a:r>
            <a:r>
              <a:rPr lang="en-US" dirty="0" smtClean="0">
                <a:solidFill>
                  <a:srgbClr val="FF0000"/>
                </a:solidFill>
              </a:rPr>
              <a:t>flew)</a:t>
            </a:r>
            <a:endParaRPr lang="ru-RU" dirty="0" smtClean="0">
              <a:solidFill>
                <a:srgbClr val="FF0000"/>
              </a:solidFill>
            </a:endParaRPr>
          </a:p>
          <a:p>
            <a:pPr>
              <a:buNone/>
            </a:pPr>
            <a:r>
              <a:rPr lang="ru-RU" dirty="0" smtClean="0"/>
              <a:t>5. </a:t>
            </a:r>
            <a:r>
              <a:rPr lang="en-US" dirty="0" smtClean="0"/>
              <a:t>forget ( </a:t>
            </a:r>
            <a:r>
              <a:rPr lang="en-US" dirty="0" smtClean="0">
                <a:solidFill>
                  <a:srgbClr val="FF0000"/>
                </a:solidFill>
              </a:rPr>
              <a:t>forgot</a:t>
            </a:r>
            <a:r>
              <a:rPr lang="en-US" dirty="0" smtClean="0"/>
              <a:t>)</a:t>
            </a:r>
            <a:endParaRPr lang="ru-RU" dirty="0" smtClean="0"/>
          </a:p>
          <a:p>
            <a:pPr>
              <a:buNone/>
            </a:pPr>
            <a:r>
              <a:rPr lang="ru-RU" dirty="0" smtClean="0"/>
              <a:t>6. </a:t>
            </a:r>
            <a:r>
              <a:rPr lang="en-US" dirty="0" smtClean="0"/>
              <a:t>Croak (croak</a:t>
            </a:r>
            <a:r>
              <a:rPr lang="en-US" dirty="0" smtClean="0">
                <a:solidFill>
                  <a:srgbClr val="FF0000"/>
                </a:solidFill>
              </a:rPr>
              <a:t>ed</a:t>
            </a:r>
            <a:r>
              <a:rPr lang="en-US" dirty="0" smtClean="0"/>
              <a:t>)</a:t>
            </a:r>
            <a:endParaRPr lang="ru-RU" dirty="0" smtClean="0"/>
          </a:p>
          <a:p>
            <a:pPr>
              <a:buNone/>
            </a:pPr>
            <a:r>
              <a:rPr lang="ru-RU" dirty="0" smtClean="0"/>
              <a:t>7. </a:t>
            </a:r>
            <a:r>
              <a:rPr lang="en-US" dirty="0" smtClean="0"/>
              <a:t>were frightened</a:t>
            </a:r>
            <a:endParaRPr lang="ru-RU" dirty="0" smtClean="0"/>
          </a:p>
          <a:p>
            <a:pPr>
              <a:buNone/>
            </a:pPr>
            <a:r>
              <a:rPr lang="ru-RU" dirty="0" smtClean="0"/>
              <a:t>8. </a:t>
            </a:r>
            <a:r>
              <a:rPr lang="en-US" dirty="0" smtClean="0"/>
              <a:t>desire</a:t>
            </a:r>
            <a:endParaRPr lang="ru-RU" dirty="0" smtClean="0"/>
          </a:p>
          <a:p>
            <a:pPr>
              <a:buNone/>
            </a:pPr>
            <a:r>
              <a:rPr lang="ru-RU" dirty="0" smtClean="0"/>
              <a:t>9.</a:t>
            </a:r>
            <a:r>
              <a:rPr lang="en-US" dirty="0" smtClean="0"/>
              <a:t>think( thought)</a:t>
            </a:r>
          </a:p>
          <a:p>
            <a:pPr>
              <a:buNone/>
            </a:pPr>
            <a:r>
              <a:rPr lang="en-US" dirty="0" smtClean="0"/>
              <a:t>10. dove-cot (nest)</a:t>
            </a:r>
            <a:endParaRPr lang="ru-RU" dirty="0" smtClean="0"/>
          </a:p>
          <a:p>
            <a:pPr>
              <a:buNone/>
            </a:pPr>
            <a:endParaRPr lang="ru-RU" dirty="0" smtClean="0"/>
          </a:p>
          <a:p>
            <a:endParaRPr lang="ru-RU" dirty="0"/>
          </a:p>
        </p:txBody>
      </p:sp>
      <p:sp>
        <p:nvSpPr>
          <p:cNvPr id="4" name="Содержимое 3"/>
          <p:cNvSpPr>
            <a:spLocks noGrp="1"/>
          </p:cNvSpPr>
          <p:nvPr>
            <p:ph sz="half" idx="2"/>
          </p:nvPr>
        </p:nvSpPr>
        <p:spPr>
          <a:xfrm>
            <a:off x="5143504" y="1600200"/>
            <a:ext cx="3543296" cy="4525963"/>
          </a:xfrm>
        </p:spPr>
        <p:txBody>
          <a:bodyPr>
            <a:normAutofit fontScale="92500" lnSpcReduction="10000"/>
          </a:bodyPr>
          <a:lstStyle/>
          <a:p>
            <a:pPr>
              <a:buNone/>
            </a:pPr>
            <a:r>
              <a:rPr lang="en-US" dirty="0" smtClean="0"/>
              <a:t>a) </a:t>
            </a:r>
            <a:r>
              <a:rPr lang="ru-RU" dirty="0" smtClean="0"/>
              <a:t>Покрасить</a:t>
            </a:r>
          </a:p>
          <a:p>
            <a:pPr>
              <a:buNone/>
            </a:pPr>
            <a:r>
              <a:rPr lang="en-US" dirty="0" smtClean="0"/>
              <a:t>b) </a:t>
            </a:r>
            <a:r>
              <a:rPr lang="ru-RU" dirty="0" smtClean="0"/>
              <a:t>Прилететь</a:t>
            </a:r>
          </a:p>
          <a:p>
            <a:pPr>
              <a:buNone/>
            </a:pPr>
            <a:r>
              <a:rPr lang="en-US" dirty="0" smtClean="0"/>
              <a:t>c) </a:t>
            </a:r>
            <a:r>
              <a:rPr lang="ru-RU" dirty="0" smtClean="0"/>
              <a:t>Галка </a:t>
            </a:r>
          </a:p>
          <a:p>
            <a:pPr>
              <a:buNone/>
            </a:pPr>
            <a:r>
              <a:rPr lang="en-US" dirty="0" smtClean="0"/>
              <a:t>d) </a:t>
            </a:r>
            <a:r>
              <a:rPr lang="ru-RU" dirty="0" smtClean="0"/>
              <a:t>Голубятня-гнездо</a:t>
            </a:r>
          </a:p>
          <a:p>
            <a:pPr>
              <a:buNone/>
            </a:pPr>
            <a:r>
              <a:rPr lang="en-US" dirty="0" smtClean="0"/>
              <a:t>e) </a:t>
            </a:r>
            <a:r>
              <a:rPr lang="ru-RU" dirty="0" smtClean="0"/>
              <a:t>Каркать</a:t>
            </a:r>
          </a:p>
          <a:p>
            <a:pPr>
              <a:buNone/>
            </a:pPr>
            <a:r>
              <a:rPr lang="en-US" dirty="0" smtClean="0"/>
              <a:t>f) </a:t>
            </a:r>
            <a:r>
              <a:rPr lang="ru-RU" dirty="0" smtClean="0"/>
              <a:t>Голубь</a:t>
            </a:r>
          </a:p>
          <a:p>
            <a:pPr>
              <a:buNone/>
            </a:pPr>
            <a:r>
              <a:rPr lang="en-US" dirty="0" smtClean="0"/>
              <a:t>g) </a:t>
            </a:r>
            <a:r>
              <a:rPr lang="ru-RU" dirty="0" smtClean="0"/>
              <a:t>Думать</a:t>
            </a:r>
          </a:p>
          <a:p>
            <a:pPr>
              <a:buNone/>
            </a:pPr>
            <a:r>
              <a:rPr lang="en-US" dirty="0" smtClean="0"/>
              <a:t>h) </a:t>
            </a:r>
            <a:r>
              <a:rPr lang="ru-RU" dirty="0" smtClean="0"/>
              <a:t>Забыть</a:t>
            </a:r>
          </a:p>
          <a:p>
            <a:pPr>
              <a:buNone/>
            </a:pPr>
            <a:r>
              <a:rPr lang="en-US" dirty="0" err="1" smtClean="0"/>
              <a:t>i</a:t>
            </a:r>
            <a:r>
              <a:rPr lang="en-US" dirty="0" smtClean="0"/>
              <a:t>) </a:t>
            </a:r>
            <a:r>
              <a:rPr lang="ru-RU" dirty="0" smtClean="0"/>
              <a:t>Были напуганы</a:t>
            </a:r>
          </a:p>
          <a:p>
            <a:pPr>
              <a:buNone/>
            </a:pPr>
            <a:r>
              <a:rPr lang="en-US" dirty="0" smtClean="0"/>
              <a:t>j) </a:t>
            </a:r>
            <a:r>
              <a:rPr lang="ru-RU" dirty="0" smtClean="0"/>
              <a:t>Желание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en-US" dirty="0" smtClean="0">
                <a:solidFill>
                  <a:srgbClr val="0070C0"/>
                </a:solidFill>
              </a:rPr>
              <a:t>Guess (</a:t>
            </a:r>
            <a:r>
              <a:rPr lang="ru-RU" dirty="0" smtClean="0">
                <a:solidFill>
                  <a:srgbClr val="0070C0"/>
                </a:solidFill>
              </a:rPr>
              <a:t>угадай задуманное слово</a:t>
            </a:r>
            <a:r>
              <a:rPr lang="en-US" dirty="0" smtClean="0">
                <a:solidFill>
                  <a:srgbClr val="0070C0"/>
                </a:solidFill>
              </a:rPr>
              <a:t>)</a:t>
            </a:r>
            <a:endParaRPr lang="ru-RU" dirty="0"/>
          </a:p>
        </p:txBody>
      </p:sp>
      <p:sp>
        <p:nvSpPr>
          <p:cNvPr id="3" name="Содержимое 2"/>
          <p:cNvSpPr>
            <a:spLocks noGrp="1"/>
          </p:cNvSpPr>
          <p:nvPr>
            <p:ph sz="half" idx="1"/>
          </p:nvPr>
        </p:nvSpPr>
        <p:spPr/>
        <p:txBody>
          <a:bodyPr>
            <a:normAutofit fontScale="92500" lnSpcReduction="10000"/>
          </a:bodyPr>
          <a:lstStyle/>
          <a:p>
            <a:pPr>
              <a:buNone/>
            </a:pPr>
            <a:r>
              <a:rPr lang="ru-RU" dirty="0" smtClean="0"/>
              <a:t>1. </a:t>
            </a:r>
            <a:r>
              <a:rPr lang="en-US" dirty="0" smtClean="0"/>
              <a:t>Jackdaw</a:t>
            </a:r>
            <a:endParaRPr lang="ru-RU" dirty="0" smtClean="0"/>
          </a:p>
          <a:p>
            <a:pPr>
              <a:buNone/>
            </a:pPr>
            <a:r>
              <a:rPr lang="ru-RU" dirty="0" smtClean="0"/>
              <a:t>2. </a:t>
            </a:r>
            <a:r>
              <a:rPr lang="en-US" dirty="0" smtClean="0"/>
              <a:t>dove</a:t>
            </a:r>
            <a:endParaRPr lang="ru-RU" dirty="0" smtClean="0"/>
          </a:p>
          <a:p>
            <a:pPr>
              <a:buNone/>
            </a:pPr>
            <a:r>
              <a:rPr lang="ru-RU" dirty="0" smtClean="0"/>
              <a:t>3. </a:t>
            </a:r>
            <a:r>
              <a:rPr lang="en-US" dirty="0" smtClean="0"/>
              <a:t>Paint</a:t>
            </a:r>
            <a:r>
              <a:rPr lang="ru-RU" dirty="0" smtClean="0"/>
              <a:t> (</a:t>
            </a:r>
            <a:r>
              <a:rPr lang="en-US" dirty="0" smtClean="0"/>
              <a:t>paint</a:t>
            </a:r>
            <a:r>
              <a:rPr lang="en-US" dirty="0" smtClean="0">
                <a:solidFill>
                  <a:srgbClr val="FF0000"/>
                </a:solidFill>
              </a:rPr>
              <a:t>ed</a:t>
            </a:r>
            <a:r>
              <a:rPr lang="en-US" dirty="0" smtClean="0"/>
              <a:t>)</a:t>
            </a:r>
            <a:endParaRPr lang="ru-RU" dirty="0" smtClean="0"/>
          </a:p>
          <a:p>
            <a:pPr>
              <a:buNone/>
            </a:pPr>
            <a:r>
              <a:rPr lang="ru-RU" dirty="0" smtClean="0"/>
              <a:t>4. </a:t>
            </a:r>
            <a:r>
              <a:rPr lang="en-US" dirty="0" smtClean="0"/>
              <a:t>fly ( </a:t>
            </a:r>
            <a:r>
              <a:rPr lang="en-US" dirty="0" smtClean="0">
                <a:solidFill>
                  <a:srgbClr val="FF0000"/>
                </a:solidFill>
              </a:rPr>
              <a:t>flew)</a:t>
            </a:r>
            <a:endParaRPr lang="ru-RU" dirty="0" smtClean="0">
              <a:solidFill>
                <a:srgbClr val="FF0000"/>
              </a:solidFill>
            </a:endParaRPr>
          </a:p>
          <a:p>
            <a:pPr>
              <a:buNone/>
            </a:pPr>
            <a:r>
              <a:rPr lang="ru-RU" dirty="0" smtClean="0"/>
              <a:t>5. </a:t>
            </a:r>
            <a:r>
              <a:rPr lang="en-US" dirty="0" smtClean="0"/>
              <a:t>forget ( </a:t>
            </a:r>
            <a:r>
              <a:rPr lang="en-US" dirty="0" smtClean="0">
                <a:solidFill>
                  <a:srgbClr val="FF0000"/>
                </a:solidFill>
              </a:rPr>
              <a:t>forgot</a:t>
            </a:r>
            <a:r>
              <a:rPr lang="en-US" dirty="0" smtClean="0"/>
              <a:t>)</a:t>
            </a:r>
            <a:endParaRPr lang="ru-RU" dirty="0" smtClean="0"/>
          </a:p>
          <a:p>
            <a:pPr>
              <a:buNone/>
            </a:pPr>
            <a:r>
              <a:rPr lang="ru-RU" dirty="0" smtClean="0"/>
              <a:t>6. </a:t>
            </a:r>
            <a:r>
              <a:rPr lang="en-US" dirty="0" smtClean="0"/>
              <a:t>Croak (croak</a:t>
            </a:r>
            <a:r>
              <a:rPr lang="en-US" dirty="0" smtClean="0">
                <a:solidFill>
                  <a:srgbClr val="FF0000"/>
                </a:solidFill>
              </a:rPr>
              <a:t>ed</a:t>
            </a:r>
            <a:r>
              <a:rPr lang="en-US" dirty="0" smtClean="0"/>
              <a:t>)</a:t>
            </a:r>
            <a:endParaRPr lang="ru-RU" dirty="0" smtClean="0"/>
          </a:p>
          <a:p>
            <a:pPr>
              <a:buNone/>
            </a:pPr>
            <a:r>
              <a:rPr lang="ru-RU" dirty="0" smtClean="0"/>
              <a:t>7. </a:t>
            </a:r>
            <a:r>
              <a:rPr lang="en-US" dirty="0" smtClean="0"/>
              <a:t>were frightened</a:t>
            </a:r>
            <a:endParaRPr lang="ru-RU" dirty="0" smtClean="0"/>
          </a:p>
          <a:p>
            <a:pPr>
              <a:buNone/>
            </a:pPr>
            <a:r>
              <a:rPr lang="ru-RU" dirty="0" smtClean="0"/>
              <a:t>8. </a:t>
            </a:r>
            <a:r>
              <a:rPr lang="en-US" dirty="0" smtClean="0"/>
              <a:t>desire</a:t>
            </a:r>
            <a:endParaRPr lang="ru-RU" dirty="0" smtClean="0"/>
          </a:p>
          <a:p>
            <a:pPr>
              <a:buNone/>
            </a:pPr>
            <a:r>
              <a:rPr lang="ru-RU" dirty="0" smtClean="0"/>
              <a:t>9.</a:t>
            </a:r>
            <a:r>
              <a:rPr lang="en-US" dirty="0" smtClean="0"/>
              <a:t>think( thought)</a:t>
            </a:r>
          </a:p>
          <a:p>
            <a:pPr>
              <a:buNone/>
            </a:pPr>
            <a:r>
              <a:rPr lang="en-US" dirty="0" smtClean="0"/>
              <a:t>10. dove-cot (nest)</a:t>
            </a:r>
            <a:endParaRPr lang="ru-RU" dirty="0"/>
          </a:p>
        </p:txBody>
      </p:sp>
      <p:sp>
        <p:nvSpPr>
          <p:cNvPr id="4" name="Содержимое 3"/>
          <p:cNvSpPr>
            <a:spLocks noGrp="1"/>
          </p:cNvSpPr>
          <p:nvPr>
            <p:ph sz="half" idx="2"/>
          </p:nvPr>
        </p:nvSpPr>
        <p:spPr/>
        <p:txBody>
          <a:bodyPr>
            <a:normAutofit fontScale="92500" lnSpcReduction="10000"/>
          </a:bodyPr>
          <a:lstStyle/>
          <a:p>
            <a:pPr>
              <a:buNone/>
            </a:pPr>
            <a:r>
              <a:rPr lang="ru-RU" dirty="0" smtClean="0"/>
              <a:t>2.</a:t>
            </a:r>
            <a:r>
              <a:rPr lang="en-US" dirty="0" smtClean="0"/>
              <a:t>Dove</a:t>
            </a:r>
            <a:endParaRPr lang="ru-RU" dirty="0" smtClean="0"/>
          </a:p>
          <a:p>
            <a:pPr>
              <a:buNone/>
            </a:pPr>
            <a:r>
              <a:rPr lang="ru-RU" dirty="0" smtClean="0"/>
              <a:t>10. </a:t>
            </a:r>
            <a:r>
              <a:rPr lang="en-US" dirty="0" smtClean="0"/>
              <a:t>dove-cot</a:t>
            </a:r>
            <a:endParaRPr lang="ru-RU" dirty="0" smtClean="0"/>
          </a:p>
          <a:p>
            <a:pPr>
              <a:buNone/>
            </a:pPr>
            <a:r>
              <a:rPr lang="ru-RU" dirty="0" smtClean="0"/>
              <a:t>1. </a:t>
            </a:r>
            <a:r>
              <a:rPr lang="en-US" dirty="0" smtClean="0"/>
              <a:t>Jackdaw</a:t>
            </a:r>
            <a:endParaRPr lang="ru-RU" dirty="0" smtClean="0"/>
          </a:p>
          <a:p>
            <a:pPr>
              <a:buNone/>
            </a:pPr>
            <a:r>
              <a:rPr lang="ru-RU" dirty="0" smtClean="0"/>
              <a:t>3. </a:t>
            </a:r>
            <a:r>
              <a:rPr lang="en-US" dirty="0" smtClean="0"/>
              <a:t>Paint</a:t>
            </a:r>
            <a:endParaRPr lang="ru-RU" dirty="0" smtClean="0"/>
          </a:p>
          <a:p>
            <a:pPr>
              <a:buNone/>
            </a:pPr>
            <a:r>
              <a:rPr lang="ru-RU" dirty="0" smtClean="0"/>
              <a:t>8. </a:t>
            </a:r>
            <a:r>
              <a:rPr lang="en-US" dirty="0" smtClean="0"/>
              <a:t>Desire</a:t>
            </a:r>
            <a:endParaRPr lang="ru-RU" dirty="0" smtClean="0"/>
          </a:p>
          <a:p>
            <a:pPr>
              <a:buNone/>
            </a:pPr>
            <a:r>
              <a:rPr lang="ru-RU" dirty="0" smtClean="0"/>
              <a:t>4. </a:t>
            </a:r>
            <a:r>
              <a:rPr lang="en-US" dirty="0" smtClean="0"/>
              <a:t>Fly</a:t>
            </a:r>
            <a:endParaRPr lang="ru-RU" dirty="0" smtClean="0"/>
          </a:p>
          <a:p>
            <a:pPr>
              <a:buNone/>
            </a:pPr>
            <a:r>
              <a:rPr lang="ru-RU" dirty="0" smtClean="0"/>
              <a:t>9.</a:t>
            </a:r>
            <a:r>
              <a:rPr lang="en-US" dirty="0" smtClean="0"/>
              <a:t>Think</a:t>
            </a:r>
            <a:endParaRPr lang="ru-RU" dirty="0" smtClean="0"/>
          </a:p>
          <a:p>
            <a:pPr>
              <a:buNone/>
            </a:pPr>
            <a:r>
              <a:rPr lang="ru-RU" dirty="0" smtClean="0"/>
              <a:t>5. </a:t>
            </a:r>
            <a:r>
              <a:rPr lang="en-US" dirty="0" smtClean="0"/>
              <a:t>Forget</a:t>
            </a:r>
            <a:endParaRPr lang="ru-RU" dirty="0" smtClean="0"/>
          </a:p>
          <a:p>
            <a:pPr>
              <a:buNone/>
            </a:pPr>
            <a:r>
              <a:rPr lang="ru-RU" dirty="0" smtClean="0"/>
              <a:t>7. </a:t>
            </a:r>
            <a:r>
              <a:rPr lang="en-US" dirty="0" smtClean="0"/>
              <a:t>were frightened</a:t>
            </a:r>
            <a:endParaRPr lang="ru-RU" dirty="0" smtClean="0"/>
          </a:p>
          <a:p>
            <a:pPr>
              <a:buNone/>
            </a:pPr>
            <a:r>
              <a:rPr lang="ru-RU" dirty="0" smtClean="0"/>
              <a:t>6. </a:t>
            </a:r>
            <a:r>
              <a:rPr lang="en-US" dirty="0" smtClean="0"/>
              <a:t>Croak</a:t>
            </a:r>
            <a:endParaRPr lang="ru-RU" dirty="0" smtClean="0"/>
          </a:p>
          <a:p>
            <a:pPr>
              <a:buNone/>
            </a:pPr>
            <a:endParaRPr lang="ru-RU" dirty="0" smtClean="0"/>
          </a:p>
          <a:p>
            <a:pPr>
              <a:buNone/>
            </a:pPr>
            <a:endParaRPr lang="ru-RU" dirty="0" smtClean="0"/>
          </a:p>
          <a:p>
            <a:pPr>
              <a:buNone/>
            </a:pP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additive="base">
                                        <p:cTn id="6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1600200"/>
            <a:ext cx="4186238" cy="4525963"/>
          </a:xfrm>
        </p:spPr>
        <p:txBody>
          <a:bodyPr>
            <a:normAutofit/>
          </a:bodyPr>
          <a:lstStyle/>
          <a:p>
            <a:r>
              <a:rPr lang="en-US" sz="3600" dirty="0" err="1" smtClean="0"/>
              <a:t>Jackdawflycroakdovedesireforgetthink</a:t>
            </a:r>
            <a:endParaRPr lang="ru-RU" sz="3600" dirty="0"/>
          </a:p>
        </p:txBody>
      </p:sp>
      <p:sp>
        <p:nvSpPr>
          <p:cNvPr id="4" name="Содержимое 3"/>
          <p:cNvSpPr>
            <a:spLocks noGrp="1"/>
          </p:cNvSpPr>
          <p:nvPr>
            <p:ph sz="half" idx="2"/>
          </p:nvPr>
        </p:nvSpPr>
        <p:spPr>
          <a:xfrm>
            <a:off x="5572132" y="1600200"/>
            <a:ext cx="3114668" cy="4525963"/>
          </a:xfrm>
        </p:spPr>
        <p:txBody>
          <a:bodyPr/>
          <a:lstStyle/>
          <a:p>
            <a:r>
              <a:rPr lang="en-US" dirty="0" smtClean="0"/>
              <a:t>Jackdaw</a:t>
            </a:r>
          </a:p>
          <a:p>
            <a:r>
              <a:rPr lang="en-US" dirty="0" smtClean="0"/>
              <a:t>fly</a:t>
            </a:r>
          </a:p>
          <a:p>
            <a:r>
              <a:rPr lang="en-US" dirty="0" smtClean="0"/>
              <a:t>Croak</a:t>
            </a:r>
          </a:p>
          <a:p>
            <a:r>
              <a:rPr lang="en-US" dirty="0" smtClean="0"/>
              <a:t>dove </a:t>
            </a:r>
          </a:p>
          <a:p>
            <a:r>
              <a:rPr lang="en-US" dirty="0" smtClean="0"/>
              <a:t>Desire</a:t>
            </a:r>
          </a:p>
          <a:p>
            <a:r>
              <a:rPr lang="en-US" dirty="0" smtClean="0"/>
              <a:t>Forget</a:t>
            </a:r>
          </a:p>
          <a:p>
            <a:r>
              <a:rPr lang="en-US" dirty="0" smtClean="0"/>
              <a:t>Think</a:t>
            </a:r>
          </a:p>
          <a:p>
            <a:endParaRPr lang="en-US"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en-US" b="1" dirty="0" smtClean="0">
                <a:solidFill>
                  <a:srgbClr val="0070C0"/>
                </a:solidFill>
              </a:rPr>
              <a:t>THE JACKDAW AND THE DOVES</a:t>
            </a:r>
            <a:r>
              <a:rPr lang="en-US" b="1" dirty="0" smtClean="0"/>
              <a:t/>
            </a:r>
            <a:br>
              <a:rPr lang="en-US" b="1" dirty="0" smtClean="0"/>
            </a:br>
            <a:endParaRPr lang="ru-RU" dirty="0"/>
          </a:p>
        </p:txBody>
      </p:sp>
      <p:sp>
        <p:nvSpPr>
          <p:cNvPr id="3" name="Содержимое 2"/>
          <p:cNvSpPr>
            <a:spLocks noGrp="1"/>
          </p:cNvSpPr>
          <p:nvPr>
            <p:ph idx="1"/>
          </p:nvPr>
        </p:nvSpPr>
        <p:spPr/>
        <p:txBody>
          <a:bodyPr>
            <a:normAutofit fontScale="92500" lnSpcReduction="10000"/>
          </a:bodyPr>
          <a:lstStyle/>
          <a:p>
            <a:pPr fontAlgn="base"/>
            <a:r>
              <a:rPr lang="en-US" dirty="0" smtClean="0"/>
              <a:t>A </a:t>
            </a:r>
            <a:r>
              <a:rPr lang="en-US" dirty="0"/>
              <a:t>Jackdaw saw that the Doves were well fed, – so she painted herself white and flew into the dove-cot. The Doves thought at first that she was a dove like them, and let her in. But the Jackdaw forgot herself and croaked in jackdaw fashion. Then the Doves began to pick at her and drove her away. The Jackdaw flew back to her friends, but the jackdaws were frightened at her, seeing her white, and themselves drove her away</a:t>
            </a:r>
            <a:r>
              <a:rPr lang="en-US" dirty="0" smtClean="0"/>
              <a:t>.</a:t>
            </a:r>
            <a:endParaRPr lang="ru-RU" dirty="0" smtClean="0"/>
          </a:p>
          <a:p>
            <a:pPr fontAlgn="base"/>
            <a:r>
              <a:rPr lang="en-US" dirty="0" smtClean="0"/>
              <a:t>So desiring two ends, he obtained neither.</a:t>
            </a:r>
            <a:endParaRPr lang="ru-RU" dirty="0" smtClean="0"/>
          </a:p>
          <a:p>
            <a:pPr fontAlgn="base"/>
            <a:endParaRPr lang="en-US" dirty="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71437" y="0"/>
            <a:ext cx="9286875"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en-US" dirty="0" smtClean="0"/>
              <a:t>True/ False</a:t>
            </a:r>
            <a:endParaRPr lang="ru-RU" dirty="0"/>
          </a:p>
        </p:txBody>
      </p:sp>
      <p:sp>
        <p:nvSpPr>
          <p:cNvPr id="3" name="Содержимое 2"/>
          <p:cNvSpPr>
            <a:spLocks noGrp="1"/>
          </p:cNvSpPr>
          <p:nvPr>
            <p:ph idx="1"/>
          </p:nvPr>
        </p:nvSpPr>
        <p:spPr>
          <a:xfrm>
            <a:off x="1000100" y="1214422"/>
            <a:ext cx="7686700" cy="4911741"/>
          </a:xfrm>
        </p:spPr>
        <p:txBody>
          <a:bodyPr/>
          <a:lstStyle/>
          <a:p>
            <a:r>
              <a:rPr lang="en-US" dirty="0" smtClean="0"/>
              <a:t>A jackdaw saw that the Doves were hungry.</a:t>
            </a:r>
          </a:p>
          <a:p>
            <a:r>
              <a:rPr lang="en-US" dirty="0" smtClean="0"/>
              <a:t>She painted herself blue.</a:t>
            </a:r>
          </a:p>
          <a:p>
            <a:r>
              <a:rPr lang="en-US" dirty="0" smtClean="0"/>
              <a:t>She didn’t forget and she didn’t croak in jackdaw fashion.</a:t>
            </a:r>
          </a:p>
          <a:p>
            <a:r>
              <a:rPr lang="en-US" dirty="0" smtClean="0"/>
              <a:t>The Doves began to pick at her and drove her away.</a:t>
            </a:r>
          </a:p>
          <a:p>
            <a:r>
              <a:rPr lang="en-US" dirty="0" smtClean="0"/>
              <a:t>Her friends drove her away too.</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312</Words>
  <Application>Microsoft Office PowerPoint</Application>
  <PresentationFormat>Экран (4:3)</PresentationFormat>
  <Paragraphs>103</Paragraphs>
  <Slides>10</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Путешествие  в английскую сказку</vt:lpstr>
      <vt:lpstr>Repeat the words.</vt:lpstr>
      <vt:lpstr>Слайд 3</vt:lpstr>
      <vt:lpstr>Words.</vt:lpstr>
      <vt:lpstr>Соедини слова</vt:lpstr>
      <vt:lpstr>Guess (угадай задуманное слово)</vt:lpstr>
      <vt:lpstr>Слайд 7</vt:lpstr>
      <vt:lpstr>THE JACKDAW AND THE DOVES </vt:lpstr>
      <vt:lpstr>True/ False</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Александр</dc:creator>
  <cp:lastModifiedBy>dyachkovagv1@gmail.com</cp:lastModifiedBy>
  <cp:revision>14</cp:revision>
  <dcterms:created xsi:type="dcterms:W3CDTF">2020-06-12T19:16:11Z</dcterms:created>
  <dcterms:modified xsi:type="dcterms:W3CDTF">2023-01-21T14:43:42Z</dcterms:modified>
</cp:coreProperties>
</file>