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9" r:id="rId4"/>
    <p:sldId id="264" r:id="rId5"/>
    <p:sldId id="261" r:id="rId6"/>
    <p:sldId id="265" r:id="rId7"/>
    <p:sldId id="267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486FE-83A2-4585-9806-B0CCDE07869E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980A9-7537-40F3-A8CB-D079EE1B2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yach\Desktop\&#1072;&#1085;&#1075;&#1083;%20&#1103;&#1079;\&#1087;&#1091;&#1090;&#1100;%20&#1074;%20&#1089;&#1082;&#1072;&#1079;&#1082;&#1091;\&#1082;&#1091;&#1079;&#1085;&#1077;&#1095;&#1080;&#1082;%20&#1080;%20&#1084;&#1091;&#1088;&#1072;&#1074;&#1077;&#1081;\The%20Ant%20and%20the%20Grasshopper%20-%20Fairy%20tales%20and%20stories%20for%20children.mp4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dyach\Desktop\&#1072;&#1085;&#1075;&#1083;%20&#1103;&#1079;\&#1087;&#1091;&#1090;&#1100;%20&#1074;%20&#1089;&#1082;&#1072;&#1079;&#1082;&#1091;\&#1082;&#1091;&#1079;&#1085;&#1077;&#1095;&#1080;&#1082;%20&#1080;%20&#1084;&#1091;&#1088;&#1072;&#1074;&#1077;&#1081;\&#1074;%20&#1090;&#1088;&#1072;&#1074;&#1077;%20&#1089;&#1080;&#1076;&#1077;&#1083;%20&#1082;&#1091;&#1079;&#1085;&#1077;&#1095;&#1080;&#1082;%20-%20&#1044;&#1077;&#1090;&#1089;&#1082;&#1080;&#1077;%20&#1056;&#1091;&#1089;&#1089;&#1082;&#1080;&#1077;%20from%20backingtracks.co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7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Путешествие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английскую сказку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7558118" cy="1000132"/>
          </a:xfrm>
        </p:spPr>
        <p:txBody>
          <a:bodyPr>
            <a:noAutofit/>
          </a:bodyPr>
          <a:lstStyle/>
          <a:p>
            <a:pPr algn="r"/>
            <a:r>
              <a:rPr lang="ru-RU" sz="2400" dirty="0" err="1" smtClean="0"/>
              <a:t>Дьячкова</a:t>
            </a:r>
            <a:r>
              <a:rPr lang="ru-RU" sz="2400" dirty="0" smtClean="0"/>
              <a:t> Г.В</a:t>
            </a:r>
          </a:p>
          <a:p>
            <a:pPr algn="r"/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496"/>
            <a:ext cx="5897694" cy="328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7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Verbs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600200"/>
            <a:ext cx="320994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Swim</a:t>
            </a:r>
          </a:p>
          <a:p>
            <a:r>
              <a:rPr lang="en-US" dirty="0" smtClean="0"/>
              <a:t>fall</a:t>
            </a:r>
          </a:p>
          <a:p>
            <a:r>
              <a:rPr lang="en-US" dirty="0" smtClean="0"/>
              <a:t>catch</a:t>
            </a:r>
          </a:p>
          <a:p>
            <a:r>
              <a:rPr lang="en-US" dirty="0" smtClean="0"/>
              <a:t>think</a:t>
            </a:r>
          </a:p>
          <a:p>
            <a:r>
              <a:rPr lang="en-US" dirty="0" smtClean="0"/>
              <a:t>bring</a:t>
            </a:r>
          </a:p>
          <a:p>
            <a:r>
              <a:rPr lang="en-US" dirty="0" smtClean="0"/>
              <a:t>tell</a:t>
            </a:r>
          </a:p>
          <a:p>
            <a:r>
              <a:rPr lang="en-US" dirty="0" smtClean="0"/>
              <a:t>say</a:t>
            </a:r>
          </a:p>
          <a:p>
            <a:endParaRPr lang="en-US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614734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Swam</a:t>
            </a:r>
          </a:p>
          <a:p>
            <a:pPr>
              <a:buNone/>
            </a:pPr>
            <a:r>
              <a:rPr lang="en-US" dirty="0" smtClean="0"/>
              <a:t>fell</a:t>
            </a:r>
          </a:p>
          <a:p>
            <a:pPr>
              <a:buNone/>
            </a:pPr>
            <a:r>
              <a:rPr lang="en-US" dirty="0" smtClean="0"/>
              <a:t>caught</a:t>
            </a:r>
          </a:p>
          <a:p>
            <a:pPr>
              <a:buNone/>
            </a:pPr>
            <a:r>
              <a:rPr lang="en-US" dirty="0" smtClean="0"/>
              <a:t>thought</a:t>
            </a:r>
          </a:p>
          <a:p>
            <a:pPr>
              <a:buNone/>
            </a:pPr>
            <a:r>
              <a:rPr lang="en-US" dirty="0" smtClean="0"/>
              <a:t>brought</a:t>
            </a:r>
          </a:p>
          <a:p>
            <a:pPr>
              <a:buNone/>
            </a:pPr>
            <a:r>
              <a:rPr lang="en-US" dirty="0" smtClean="0"/>
              <a:t>told</a:t>
            </a:r>
          </a:p>
          <a:p>
            <a:pPr>
              <a:buNone/>
            </a:pPr>
            <a:r>
              <a:rPr lang="en-US" dirty="0" smtClean="0"/>
              <a:t>said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5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Words.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28662" y="1214422"/>
            <a:ext cx="3357586" cy="4911741"/>
          </a:xfrm>
        </p:spPr>
        <p:txBody>
          <a:bodyPr>
            <a:normAutofit/>
          </a:bodyPr>
          <a:lstStyle/>
          <a:p>
            <a:r>
              <a:rPr lang="en-US" dirty="0" smtClean="0"/>
              <a:t>ant</a:t>
            </a:r>
          </a:p>
          <a:p>
            <a:r>
              <a:rPr lang="en-US" dirty="0" smtClean="0"/>
              <a:t>autumn-fall</a:t>
            </a:r>
          </a:p>
          <a:p>
            <a:r>
              <a:rPr lang="en-US" dirty="0" smtClean="0"/>
              <a:t>grasshopper</a:t>
            </a:r>
          </a:p>
          <a:p>
            <a:r>
              <a:rPr lang="en-US" dirty="0" smtClean="0"/>
              <a:t>wheat</a:t>
            </a:r>
          </a:p>
          <a:p>
            <a:r>
              <a:rPr lang="en-US" dirty="0" smtClean="0"/>
              <a:t>hungry</a:t>
            </a:r>
          </a:p>
          <a:p>
            <a:r>
              <a:rPr lang="en-US" dirty="0" smtClean="0"/>
              <a:t>summer</a:t>
            </a:r>
          </a:p>
          <a:p>
            <a:pPr>
              <a:buNone/>
            </a:pPr>
            <a:r>
              <a:rPr lang="en-US" dirty="0" smtClean="0"/>
              <a:t>     winter</a:t>
            </a:r>
          </a:p>
          <a:p>
            <a:r>
              <a:rPr lang="en-US" dirty="0" smtClean="0"/>
              <a:t>sing</a:t>
            </a:r>
          </a:p>
          <a:p>
            <a:r>
              <a:rPr lang="en-US" dirty="0" smtClean="0"/>
              <a:t>laugh</a:t>
            </a:r>
          </a:p>
          <a:p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3781452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муравей</a:t>
            </a:r>
          </a:p>
          <a:p>
            <a:r>
              <a:rPr lang="ru-RU" dirty="0" smtClean="0"/>
              <a:t>осень</a:t>
            </a:r>
          </a:p>
          <a:p>
            <a:r>
              <a:rPr lang="ru-RU" dirty="0" smtClean="0"/>
              <a:t>кузнечик</a:t>
            </a:r>
          </a:p>
          <a:p>
            <a:r>
              <a:rPr lang="ru-RU" dirty="0" smtClean="0"/>
              <a:t>пшеница</a:t>
            </a:r>
          </a:p>
          <a:p>
            <a:r>
              <a:rPr lang="ru-RU" dirty="0" smtClean="0"/>
              <a:t>голодный</a:t>
            </a:r>
          </a:p>
          <a:p>
            <a:r>
              <a:rPr lang="ru-RU" dirty="0" smtClean="0"/>
              <a:t>лето</a:t>
            </a:r>
          </a:p>
          <a:p>
            <a:r>
              <a:rPr lang="ru-RU" dirty="0" smtClean="0"/>
              <a:t>зима</a:t>
            </a:r>
          </a:p>
          <a:p>
            <a:r>
              <a:rPr lang="ru-RU" dirty="0" smtClean="0"/>
              <a:t>петь</a:t>
            </a:r>
          </a:p>
          <a:p>
            <a:r>
              <a:rPr lang="ru-RU" dirty="0" smtClean="0"/>
              <a:t>смеяться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7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Find the words (</a:t>
            </a:r>
            <a:r>
              <a:rPr lang="ru-RU" dirty="0" smtClean="0">
                <a:solidFill>
                  <a:srgbClr val="0070C0"/>
                </a:solidFill>
              </a:rPr>
              <a:t>найди слова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114932" cy="2328866"/>
          </a:xfrm>
        </p:spPr>
        <p:txBody>
          <a:bodyPr>
            <a:normAutofit lnSpcReduction="10000"/>
          </a:bodyPr>
          <a:lstStyle/>
          <a:p>
            <a:r>
              <a:rPr lang="en-US" sz="4400" dirty="0" err="1" smtClean="0"/>
              <a:t>fallgrasshopperantsinglaughhungrywin-tersummer</a:t>
            </a:r>
            <a:endParaRPr lang="ru-RU" sz="4400" dirty="0" smtClean="0"/>
          </a:p>
          <a:p>
            <a:endParaRPr lang="ru-RU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6215074" y="1600200"/>
            <a:ext cx="2471726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Fall</a:t>
            </a:r>
          </a:p>
          <a:p>
            <a:r>
              <a:rPr lang="en-US" dirty="0" smtClean="0"/>
              <a:t>grasshopper</a:t>
            </a:r>
          </a:p>
          <a:p>
            <a:r>
              <a:rPr lang="en-US" dirty="0" smtClean="0"/>
              <a:t>ant</a:t>
            </a:r>
          </a:p>
          <a:p>
            <a:r>
              <a:rPr lang="en-US" dirty="0" smtClean="0"/>
              <a:t>sing</a:t>
            </a:r>
          </a:p>
          <a:p>
            <a:r>
              <a:rPr lang="en-US" dirty="0" smtClean="0"/>
              <a:t>laugh</a:t>
            </a:r>
          </a:p>
          <a:p>
            <a:r>
              <a:rPr lang="en-US" dirty="0" smtClean="0"/>
              <a:t>hungry</a:t>
            </a:r>
          </a:p>
          <a:p>
            <a:r>
              <a:rPr lang="en-US" dirty="0" smtClean="0"/>
              <a:t>winter</a:t>
            </a:r>
          </a:p>
          <a:p>
            <a:r>
              <a:rPr lang="en-US" dirty="0" smtClean="0"/>
              <a:t>summer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5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grasshopper and Ants.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24" y="1600200"/>
            <a:ext cx="800105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 the fall the  wheat of the Ants got wet, they were </a:t>
            </a:r>
            <a:r>
              <a:rPr lang="en-US" dirty="0" smtClean="0">
                <a:solidFill>
                  <a:srgbClr val="0070C0"/>
                </a:solidFill>
              </a:rPr>
              <a:t>drying(</a:t>
            </a:r>
            <a:r>
              <a:rPr lang="ru-RU" dirty="0" smtClean="0">
                <a:solidFill>
                  <a:srgbClr val="0070C0"/>
                </a:solidFill>
              </a:rPr>
              <a:t>сушить)</a:t>
            </a:r>
            <a:r>
              <a:rPr lang="en-US" dirty="0" smtClean="0"/>
              <a:t> it. A hungry Grasshopper asked them for something to eat.  The Ants said: </a:t>
            </a:r>
          </a:p>
          <a:p>
            <a:pPr>
              <a:buNone/>
            </a:pPr>
            <a:r>
              <a:rPr lang="en-US" dirty="0" smtClean="0"/>
              <a:t>Why did you not gather food during the summer?</a:t>
            </a:r>
          </a:p>
          <a:p>
            <a:pPr>
              <a:buNone/>
            </a:pPr>
            <a:r>
              <a:rPr lang="en-US" dirty="0" smtClean="0"/>
              <a:t>She said “I have no time, I sang songs”</a:t>
            </a:r>
          </a:p>
          <a:p>
            <a:pPr>
              <a:buNone/>
            </a:pPr>
            <a:r>
              <a:rPr lang="en-US" dirty="0" smtClean="0"/>
              <a:t>They laughed and said:</a:t>
            </a:r>
          </a:p>
          <a:p>
            <a:pPr>
              <a:buNone/>
            </a:pPr>
            <a:r>
              <a:rPr lang="en-US" dirty="0" smtClean="0"/>
              <a:t>If you sang in the summer, dance in the winter.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Guess (</a:t>
            </a:r>
            <a:r>
              <a:rPr lang="ru-RU" dirty="0" smtClean="0">
                <a:solidFill>
                  <a:srgbClr val="0070C0"/>
                </a:solidFill>
              </a:rPr>
              <a:t>угадай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600200"/>
            <a:ext cx="3352824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ant</a:t>
            </a:r>
          </a:p>
          <a:p>
            <a:r>
              <a:rPr lang="en-US" dirty="0" smtClean="0"/>
              <a:t>autumn-fall</a:t>
            </a:r>
          </a:p>
          <a:p>
            <a:r>
              <a:rPr lang="en-US" dirty="0" smtClean="0"/>
              <a:t>grasshopper</a:t>
            </a:r>
          </a:p>
          <a:p>
            <a:r>
              <a:rPr lang="en-US" dirty="0" smtClean="0"/>
              <a:t>wheat</a:t>
            </a:r>
          </a:p>
          <a:p>
            <a:r>
              <a:rPr lang="en-US" dirty="0" smtClean="0"/>
              <a:t>hungry</a:t>
            </a:r>
          </a:p>
          <a:p>
            <a:r>
              <a:rPr lang="en-US" dirty="0" smtClean="0"/>
              <a:t>summer</a:t>
            </a:r>
          </a:p>
          <a:p>
            <a:pPr>
              <a:buNone/>
            </a:pPr>
            <a:r>
              <a:rPr lang="en-US" dirty="0" smtClean="0"/>
              <a:t>     winter</a:t>
            </a:r>
          </a:p>
          <a:p>
            <a:r>
              <a:rPr lang="en-US" dirty="0" smtClean="0"/>
              <a:t>sing</a:t>
            </a:r>
          </a:p>
          <a:p>
            <a:r>
              <a:rPr lang="en-US" dirty="0" smtClean="0"/>
              <a:t>laugh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. grasshopper</a:t>
            </a:r>
          </a:p>
          <a:p>
            <a:pPr>
              <a:buNone/>
            </a:pPr>
            <a:r>
              <a:rPr lang="en-US" dirty="0" smtClean="0"/>
              <a:t>ant</a:t>
            </a:r>
          </a:p>
          <a:p>
            <a:pPr>
              <a:buNone/>
            </a:pPr>
            <a:r>
              <a:rPr lang="en-US" dirty="0" smtClean="0"/>
              <a:t>hungry</a:t>
            </a:r>
          </a:p>
          <a:p>
            <a:pPr>
              <a:buNone/>
            </a:pPr>
            <a:r>
              <a:rPr lang="en-US" dirty="0" smtClean="0"/>
              <a:t>wheat</a:t>
            </a:r>
          </a:p>
          <a:p>
            <a:pPr>
              <a:buNone/>
            </a:pPr>
            <a:r>
              <a:rPr lang="en-US" dirty="0" smtClean="0"/>
              <a:t>sing</a:t>
            </a:r>
          </a:p>
          <a:p>
            <a:pPr>
              <a:buNone/>
            </a:pPr>
            <a:r>
              <a:rPr lang="en-US" dirty="0" smtClean="0"/>
              <a:t>laugh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Summer</a:t>
            </a:r>
          </a:p>
          <a:p>
            <a:pPr>
              <a:buNone/>
            </a:pPr>
            <a:r>
              <a:rPr lang="en-US" dirty="0" smtClean="0"/>
              <a:t>fall</a:t>
            </a:r>
          </a:p>
          <a:p>
            <a:pPr>
              <a:buNone/>
            </a:pPr>
            <a:r>
              <a:rPr lang="en-US" dirty="0" smtClean="0"/>
              <a:t>winter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Ant and the Grasshopper</a:t>
            </a:r>
            <a:endParaRPr lang="ru-RU" dirty="0"/>
          </a:p>
        </p:txBody>
      </p:sp>
      <p:pic>
        <p:nvPicPr>
          <p:cNvPr id="8" name="The Ant and the Grasshopper - Fairy tales and stories for childre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23955" y="1142985"/>
            <a:ext cx="7391449" cy="5543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 grasshopper sat on the grass (song)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142984"/>
            <a:ext cx="3638576" cy="498317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800" dirty="0" smtClean="0"/>
              <a:t>There was once a grasshopper,</a:t>
            </a:r>
            <a:br>
              <a:rPr lang="en-US" sz="3800" dirty="0" smtClean="0"/>
            </a:br>
            <a:r>
              <a:rPr lang="en-US" sz="3800" dirty="0" smtClean="0"/>
              <a:t>There was once a grasshopper,</a:t>
            </a:r>
            <a:br>
              <a:rPr lang="en-US" sz="3800" dirty="0" smtClean="0"/>
            </a:br>
            <a:r>
              <a:rPr lang="en-US" sz="3800" dirty="0" smtClean="0"/>
              <a:t>In thick grass he was sitting,</a:t>
            </a:r>
            <a:br>
              <a:rPr lang="en-US" sz="3800" dirty="0" smtClean="0"/>
            </a:br>
            <a:r>
              <a:rPr lang="en-US" sz="3800" dirty="0" smtClean="0"/>
              <a:t>Like cucumber — so green.</a:t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In thick grass he was sitting,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Like cucumber — so green.</a:t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His food was only green grass,</a:t>
            </a:r>
            <a:br>
              <a:rPr lang="en-US" sz="3800" dirty="0" smtClean="0"/>
            </a:br>
            <a:r>
              <a:rPr lang="en-US" sz="3800" dirty="0" smtClean="0"/>
              <a:t>His food was only green grass,</a:t>
            </a:r>
            <a:br>
              <a:rPr lang="en-US" sz="3800" dirty="0" smtClean="0"/>
            </a:br>
            <a:r>
              <a:rPr lang="en-US" sz="3800" dirty="0" smtClean="0"/>
              <a:t>He wouldn't touch an insect,</a:t>
            </a:r>
            <a:br>
              <a:rPr lang="en-US" sz="3800" dirty="0" smtClean="0"/>
            </a:br>
            <a:r>
              <a:rPr lang="en-US" sz="3800" dirty="0" smtClean="0"/>
              <a:t>He made good friends with flies.</a:t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endParaRPr lang="ru-RU" sz="380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He wouldn't touch an insect,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He made good friends with flies.</a:t>
            </a:r>
            <a:endParaRPr lang="ru-RU" sz="3800" dirty="0" smtClean="0"/>
          </a:p>
          <a:p>
            <a:r>
              <a:rPr lang="en-US" sz="3800" dirty="0" smtClean="0"/>
              <a:t>Then suddenly a frog came,</a:t>
            </a:r>
            <a:br>
              <a:rPr lang="en-US" sz="3800" dirty="0" smtClean="0"/>
            </a:br>
            <a:r>
              <a:rPr lang="en-US" sz="3800" dirty="0" smtClean="0"/>
              <a:t>Then suddenly a fro came,</a:t>
            </a:r>
            <a:br>
              <a:rPr lang="en-US" sz="3800" dirty="0" smtClean="0"/>
            </a:br>
            <a:r>
              <a:rPr lang="en-US" sz="3800" dirty="0" smtClean="0"/>
              <a:t>A greedy, hungry belly,</a:t>
            </a:r>
            <a:br>
              <a:rPr lang="en-US" sz="3800" dirty="0" smtClean="0"/>
            </a:br>
            <a:r>
              <a:rPr lang="en-US" sz="3800" dirty="0" smtClean="0"/>
              <a:t>And gobbled him, what shame!</a:t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friend.</a:t>
            </a:r>
            <a:br>
              <a:rPr lang="en-US" sz="3800" dirty="0" smtClean="0"/>
            </a:br>
            <a:r>
              <a:rPr lang="en-US" sz="3800" dirty="0" smtClean="0"/>
              <a:t>A greedy, hungry belly,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Imagine, my friend,</a:t>
            </a:r>
            <a:br>
              <a:rPr lang="en-US" sz="3800" dirty="0" smtClean="0"/>
            </a:br>
            <a:r>
              <a:rPr lang="en-US" sz="3800" dirty="0" smtClean="0"/>
              <a:t>And gobbled him, what shame!</a:t>
            </a:r>
            <a:endParaRPr lang="ru-RU" sz="3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в траве сидел кузнечик - Детские Русские from backingtracks.c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ександр\Desktop\205777028_927b63c2360b111dd95a730c713c29c2_8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669"/>
          <a:stretch>
            <a:fillRect/>
          </a:stretch>
        </p:blipFill>
        <p:spPr bwMode="auto">
          <a:xfrm>
            <a:off x="1285852" y="214290"/>
            <a:ext cx="6940371" cy="622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175</Words>
  <Application>Microsoft Office PowerPoint</Application>
  <PresentationFormat>Экран (4:3)</PresentationFormat>
  <Paragraphs>86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Путешествие  в английскую сказку</vt:lpstr>
      <vt:lpstr>Verbs</vt:lpstr>
      <vt:lpstr>Words.</vt:lpstr>
      <vt:lpstr>Find the words (найди слова)</vt:lpstr>
      <vt:lpstr>The grasshopper and Ants.</vt:lpstr>
      <vt:lpstr>Guess (угадай)</vt:lpstr>
      <vt:lpstr>The Ant and the Grasshopper</vt:lpstr>
      <vt:lpstr>A grasshopper sat on the grass (song)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английскую сказку</dc:title>
  <dc:creator>Александр</dc:creator>
  <cp:lastModifiedBy>dyachkovagv1@gmail.com</cp:lastModifiedBy>
  <cp:revision>24</cp:revision>
  <dcterms:created xsi:type="dcterms:W3CDTF">2020-06-07T18:23:08Z</dcterms:created>
  <dcterms:modified xsi:type="dcterms:W3CDTF">2023-01-21T14:44:23Z</dcterms:modified>
</cp:coreProperties>
</file>