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1" r:id="rId5"/>
    <p:sldId id="263" r:id="rId6"/>
    <p:sldId id="266" r:id="rId7"/>
    <p:sldId id="269" r:id="rId8"/>
    <p:sldId id="267" r:id="rId9"/>
    <p:sldId id="268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2BA61-80E4-49B4-98B3-9C015649D3DE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96023F-B3F9-4ECA-BF71-187C479287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249DF-FCF6-457F-9BAC-0BF09DBF0558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4E41A-4FE6-4AC5-89F0-EF1B960FF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E5CA5-A64A-467D-8DDD-612AB6AB1701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756F8-D6B5-4273-8C4C-FF8EDA6E8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179512" y="188640"/>
            <a:ext cx="8784976" cy="648072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9FBDA-AF61-4DCD-B860-BB472D4509F1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9B40B-5A67-4EE5-AA4B-85184E2266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C5461-2BAB-4BEE-BA3C-B4E8D7F79FB0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854C-A3EF-43E8-A6C1-53F2D8F7B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68210-04A5-4C79-B66A-171B472C86CB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345BB1-67F1-459E-B5B1-D876273F6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673BF-DEDD-412C-B494-C4EE2E8BF20C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4AB6-84DD-4905-9939-DDEA238D22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74B66-B7FF-4D3C-BFB7-C6505F0171B8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5F184-B5F1-4D47-9F16-FE8267C1DA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2DAA4-D9F2-406A-95C8-5E485E39D628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5A069-A89D-431F-B15C-6C7FF3780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F313C5-D6B7-49B9-8AED-6CA333A39377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11413-46D9-4186-A84A-07EDD54CD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17A0-D3C4-4881-B575-20756E3FA8B8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11389-D407-4B66-8FBC-B1160E43E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12F26ED-4AFC-4E31-BB5D-D3D48C56C26F}" type="datetimeFigureOut">
              <a:rPr lang="ru-RU"/>
              <a:pPr>
                <a:defRPr/>
              </a:pPr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3AF00D-8B82-4C23-B78D-B93CE1449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Рисунок 20" descr="9.9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042988" y="5157788"/>
            <a:ext cx="7635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21" descr="16.2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68538" y="5300663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42186"/>
            <a:ext cx="763284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образовательное учреждение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«Лукоморье» Структурное</a:t>
            </a:r>
            <a:endParaRPr lang="en-US" sz="2200" i="1" dirty="0" smtClean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ln w="3175">
                  <a:solidFill>
                    <a:schemeClr val="bg1"/>
                  </a:solidFill>
                </a:ln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подразделение «Аленький цветочек»</a:t>
            </a:r>
            <a:endParaRPr lang="ru-RU" sz="2200" i="1" dirty="0">
              <a:ln w="3175"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ahnschrift SemiBold Condensed" panose="020B0502040204020203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56792"/>
            <a:ext cx="8928992" cy="19697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i="1" cap="none" spc="0" dirty="0" smtClean="0">
                <a:ln w="0"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разработка</a:t>
            </a:r>
          </a:p>
          <a:p>
            <a:pPr algn="ctr"/>
            <a:endParaRPr lang="ru-RU" sz="2000" b="0" i="1" cap="none" spc="0" dirty="0" smtClean="0">
              <a:ln w="0">
                <a:solidFill>
                  <a:srgbClr val="002060"/>
                </a:solidFill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i="1" dirty="0" smtClean="0">
                <a:ln w="0">
                  <a:solidFill>
                    <a:srgbClr val="002060"/>
                  </a:solidFill>
                </a:ln>
                <a:solidFill>
                  <a:schemeClr val="bg1"/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«Дышим правильно зимой»</a:t>
            </a:r>
            <a:endParaRPr lang="ru-RU" sz="5400" b="0" i="1" cap="none" spc="0" dirty="0">
              <a:ln w="0">
                <a:solidFill>
                  <a:srgbClr val="002060"/>
                </a:solidFill>
              </a:ln>
              <a:solidFill>
                <a:schemeClr val="bg1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08133" y="4941168"/>
            <a:ext cx="5232844" cy="89255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600" b="1" i="1" spc="50" dirty="0" smtClean="0">
                <a:ln w="9525" cmpd="sng">
                  <a:solidFill>
                    <a:srgbClr val="0070C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инструктор по ФК:</a:t>
            </a:r>
          </a:p>
          <a:p>
            <a:pPr algn="ctr"/>
            <a:r>
              <a:rPr lang="ru-RU" sz="2600" b="1" i="1" spc="50" dirty="0" smtClean="0">
                <a:ln w="9525" cmpd="sng">
                  <a:solidFill>
                    <a:srgbClr val="0070C0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Александрова Е.С</a:t>
            </a:r>
            <a:endParaRPr lang="ru-RU" sz="2600" b="1" i="1" spc="50" dirty="0">
              <a:ln w="9525" cmpd="sng">
                <a:solidFill>
                  <a:srgbClr val="0070C0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197768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«Ладошки»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4" name="Содержимое 3" descr="http://lib.rus.ec/i/45/180845/d025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1989138"/>
            <a:ext cx="2714625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63888" y="1340768"/>
            <a:ext cx="485775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Исходное положение: встать прямо, согнуть руки в локтях, локти при этом опущены вниз. </a:t>
            </a:r>
          </a:p>
          <a:p>
            <a:pPr algn="just"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Ладони направлены к «зрителю». Делать шумные, короткие, ритмичные вдохи носом и одновременно сжимать ладони в кулаки, совершая хватательные движения. </a:t>
            </a:r>
          </a:p>
        </p:txBody>
      </p:sp>
    </p:spTree>
    <p:extLst>
      <p:ext uri="{BB962C8B-B14F-4D97-AF65-F5344CB8AC3E}">
        <p14:creationId xmlns:p14="http://schemas.microsoft.com/office/powerpoint/2010/main" val="26765531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«Кошка»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3" name="Содержимое 3" descr="http://lib.rus.ec/i/45/180845/d024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855132"/>
            <a:ext cx="2571750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3779912" y="1556792"/>
            <a:ext cx="4500563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algn="just"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Исходное положение: встать прямо, руки опустить, ноги чуть уже ширины плеч. При выполнении упражнения необходимо следить за тем, чтобы ступни ног не отрывались от пола.</a:t>
            </a:r>
            <a:endParaRPr lang="ru-RU" sz="24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574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 rot="10800000" flipV="1">
            <a:off x="827584" y="116632"/>
            <a:ext cx="7561263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Помните:</a:t>
            </a:r>
          </a:p>
          <a:p>
            <a:r>
              <a:rPr lang="ru-RU" sz="2000" b="1" dirty="0"/>
              <a:t> </a:t>
            </a:r>
            <a:endParaRPr lang="ru-RU" sz="2000" dirty="0"/>
          </a:p>
          <a:p>
            <a:r>
              <a:rPr lang="ru-RU" sz="2000" b="1" dirty="0"/>
              <a:t>           -  </a:t>
            </a:r>
            <a:r>
              <a:rPr lang="ru-RU" sz="2400" b="1" dirty="0"/>
              <a:t>Чем хуже самочувствие, тем чаще повторяйте урок </a:t>
            </a:r>
            <a:r>
              <a:rPr lang="ru-RU" sz="2400" b="1" dirty="0" err="1"/>
              <a:t>стрельниковской</a:t>
            </a:r>
            <a:r>
              <a:rPr lang="ru-RU" sz="2400" dirty="0"/>
              <a:t> </a:t>
            </a:r>
            <a:r>
              <a:rPr lang="ru-RU" sz="2400" b="1" dirty="0"/>
              <a:t>дыхательной гимнастики.</a:t>
            </a:r>
            <a:endParaRPr lang="ru-RU" sz="2400" dirty="0"/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b="1" dirty="0"/>
              <a:t>          -  Все упражнения делаются свободно и легко, без всяких усилий</a:t>
            </a:r>
            <a:r>
              <a:rPr lang="ru-RU" sz="2400" dirty="0"/>
              <a:t> </a:t>
            </a:r>
            <a:r>
              <a:rPr lang="ru-RU" sz="2400" b="1" dirty="0"/>
              <a:t>и напряжений.</a:t>
            </a:r>
            <a:endParaRPr lang="ru-RU" sz="2400" dirty="0"/>
          </a:p>
          <a:p>
            <a:r>
              <a:rPr lang="ru-RU" sz="2400" b="1" dirty="0"/>
              <a:t> </a:t>
            </a:r>
            <a:endParaRPr lang="ru-RU" sz="2400" dirty="0"/>
          </a:p>
          <a:p>
            <a:r>
              <a:rPr lang="ru-RU" sz="2400" b="1" dirty="0"/>
              <a:t>          -  Эта гимнастика снимает усталость, бодрит, повышает жизненный тонус,</a:t>
            </a:r>
            <a:r>
              <a:rPr lang="ru-RU" sz="2400" dirty="0"/>
              <a:t> </a:t>
            </a:r>
            <a:r>
              <a:rPr lang="ru-RU" sz="2400" b="1" dirty="0"/>
              <a:t>улучшает настроение.</a:t>
            </a:r>
            <a:endParaRPr lang="ru-RU" sz="2400" dirty="0"/>
          </a:p>
          <a:p>
            <a:pPr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00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8229600" cy="2160240"/>
          </a:xfrm>
        </p:spPr>
        <p:txBody>
          <a:bodyPr/>
          <a:lstStyle/>
          <a:p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Спасибо за внимание!</a:t>
            </a:r>
            <a:b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Дышите по </a:t>
            </a:r>
            <a:r>
              <a:rPr lang="ru-RU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стрельниковой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и будьте здоровы!</a:t>
            </a:r>
            <a:endParaRPr lang="ru-RU" b="1" i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0582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992888" cy="936104"/>
          </a:xfrm>
        </p:spPr>
        <p:txBody>
          <a:bodyPr/>
          <a:lstStyle/>
          <a:p>
            <a:r>
              <a:rPr lang="ru-RU" sz="40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по методике </a:t>
            </a:r>
            <a:r>
              <a:rPr lang="ru-RU" sz="4000" b="1" i="1" spc="50" dirty="0" err="1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А.Н.Стрельниковой</a:t>
            </a:r>
            <a:endParaRPr lang="ru-RU" sz="4000" b="1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340768"/>
            <a:ext cx="8496944" cy="1512168"/>
          </a:xfrm>
        </p:spPr>
        <p:txBody>
          <a:bodyPr/>
          <a:lstStyle/>
          <a:p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Наряду с общепринятыми мероприятиями, эффективной профилактикой снижения заболеваемости детей, является дыхательная гимнастика.</a:t>
            </a:r>
          </a:p>
          <a:p>
            <a:pPr algn="l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– это комплекс специализированных </a:t>
            </a:r>
          </a:p>
          <a:p>
            <a:pPr algn="l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дыхательных упражнений.</a:t>
            </a:r>
          </a:p>
          <a:p>
            <a:pPr algn="l"/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гимнастика А.Н. Стрельниковой единственная в мире, в которой короткий и резкий вдох носом сочетается с движениями, сжимающими грудную клетку. </a:t>
            </a:r>
          </a:p>
          <a:p>
            <a:pPr algn="r"/>
            <a:r>
              <a:rPr lang="ru-RU" sz="2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Эта гимнастика универсальна, она может быть лечебной,        оздоровительной, профилактической, восстанавливающей </a:t>
            </a:r>
            <a:r>
              <a:rPr lang="ru-RU" sz="200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силы и поднимающей </a:t>
            </a:r>
            <a:r>
              <a:rPr lang="ru-RU" sz="2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настроение.</a:t>
            </a:r>
          </a:p>
          <a:p>
            <a:pPr algn="r"/>
            <a:endParaRPr lang="ru-RU" sz="2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0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12776"/>
            <a:ext cx="68407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1. Вдох – </a:t>
            </a:r>
            <a:r>
              <a:rPr lang="ru-RU" dirty="0"/>
              <a:t>громкий, короткий, активный (просто шумно на всю комнату как бы нюхая запах)</a:t>
            </a:r>
          </a:p>
          <a:p>
            <a:r>
              <a:rPr lang="ru-RU" b="1" dirty="0"/>
              <a:t>2. Выдох – </a:t>
            </a:r>
            <a:r>
              <a:rPr lang="ru-RU" dirty="0"/>
              <a:t>абсолютно пассивный (уходит через рот или нос – кому как удобно, но лучше, если через нос). Лучше детям о выдохе не говорить! Воздух должен сам уходит через нос или через рот после каждого вдоха. На первых порах это бывает сложно: воздух задерживается или, наоборот выталкивается. Но по мере тренировки, выполняя рекомендации, данные в описании упражнений, вы освоите «</a:t>
            </a:r>
            <a:r>
              <a:rPr lang="ru-RU" dirty="0" err="1"/>
              <a:t>стрельниковский</a:t>
            </a:r>
            <a:r>
              <a:rPr lang="ru-RU" dirty="0"/>
              <a:t>» вдох.</a:t>
            </a:r>
          </a:p>
          <a:p>
            <a:r>
              <a:rPr lang="ru-RU" b="1" dirty="0"/>
              <a:t>3. Вдохи- </a:t>
            </a:r>
            <a:r>
              <a:rPr lang="ru-RU" dirty="0"/>
              <a:t>выполняются одновременно с движениями: хватаем – нюхаем, наклоняемся – нюхаем, приседаем – нюхаем…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8387" y="620688"/>
            <a:ext cx="88232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i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Book Antiqua" panose="02040602050305030304" pitchFamily="18" charset="0"/>
              </a:rPr>
              <a:t>Главные правила дыхательной гимнастике</a:t>
            </a:r>
            <a:endParaRPr lang="ru-RU" sz="3200" b="1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08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 Antiqua" panose="02040602050305030304" pitchFamily="18" charset="0"/>
              </a:rPr>
              <a:t>Основные правила при проведении </a:t>
            </a:r>
            <a:r>
              <a:rPr lang="ru-RU" sz="2800" b="1" i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 Antiqua" panose="02040602050305030304" pitchFamily="18" charset="0"/>
              </a:rPr>
              <a:t>гимнастики</a:t>
            </a:r>
            <a:r>
              <a:rPr lang="ru-RU" sz="2800" b="1" i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Book Antiqua" panose="02040602050305030304" pitchFamily="18" charset="0"/>
              </a:rPr>
              <a:t>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070739"/>
            <a:ext cx="784887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 eaLnBrk="0" hangingPunct="0">
              <a:buFontTx/>
              <a:buAutoNum type="arabicPeriod"/>
            </a:pPr>
            <a:r>
              <a:rPr lang="ru-RU" b="1" dirty="0">
                <a:cs typeface="Times New Roman" pitchFamily="18" charset="0"/>
              </a:rPr>
              <a:t>Думать только о вдохе, тренировать только его. Вдох должен быть шумным, резким и коротким (наподобие хлопка) .</a:t>
            </a:r>
          </a:p>
          <a:p>
            <a:pPr marL="342900" indent="-342900" algn="just" eaLnBrk="0" hangingPunct="0">
              <a:buFontTx/>
              <a:buAutoNum type="arabicPeriod"/>
            </a:pPr>
            <a:endParaRPr lang="ru-RU" b="1" dirty="0">
              <a:cs typeface="Times New Roman" pitchFamily="18" charset="0"/>
            </a:endParaRPr>
          </a:p>
          <a:p>
            <a:pPr marL="342900" indent="-342900" algn="just" eaLnBrk="0" hangingPunct="0"/>
            <a:r>
              <a:rPr lang="ru-RU" b="1" dirty="0">
                <a:cs typeface="Times New Roman" pitchFamily="18" charset="0"/>
              </a:rPr>
              <a:t>2. Выдох должен происходит после каждого вдоха самостоятельно и желательно через рот. Не надо задерживать и выталкивать выдох. Он должен проходит сам собой. Шумного выдоха не должно быть.</a:t>
            </a:r>
          </a:p>
          <a:p>
            <a:pPr marL="342900" indent="-342900" algn="just" eaLnBrk="0" hangingPunct="0"/>
            <a:endParaRPr lang="ru-RU" b="1" dirty="0">
              <a:cs typeface="Times New Roman" pitchFamily="18" charset="0"/>
            </a:endParaRPr>
          </a:p>
          <a:p>
            <a:pPr marL="342900" indent="-342900" algn="just" eaLnBrk="0" hangingPunct="0"/>
            <a:r>
              <a:rPr lang="ru-RU" b="1" dirty="0">
                <a:cs typeface="Times New Roman" pitchFamily="18" charset="0"/>
              </a:rPr>
              <a:t>3. Вдох делается одновременно с движениями. Все вдохи-движения надо делать в темпе-ритме строевого шага.</a:t>
            </a:r>
          </a:p>
          <a:p>
            <a:pPr marL="342900" indent="-342900" algn="just" eaLnBrk="0" hangingPunct="0"/>
            <a:endParaRPr lang="ru-RU" b="1" dirty="0">
              <a:cs typeface="Times New Roman" pitchFamily="18" charset="0"/>
            </a:endParaRPr>
          </a:p>
          <a:p>
            <a:pPr marL="342900" indent="-342900" algn="just" eaLnBrk="0" hangingPunct="0"/>
            <a:r>
              <a:rPr lang="ru-RU" b="1" dirty="0">
                <a:cs typeface="Times New Roman" pitchFamily="18" charset="0"/>
              </a:rPr>
              <a:t>4. Дыхательные упражнения можно делать стоя, сидя, лежа.</a:t>
            </a:r>
          </a:p>
          <a:p>
            <a:pPr marL="342900" indent="-342900" algn="just" eaLnBrk="0" hangingPunct="0"/>
            <a:endParaRPr lang="ru-RU" b="1" dirty="0">
              <a:cs typeface="Times New Roman" pitchFamily="18" charset="0"/>
            </a:endParaRPr>
          </a:p>
          <a:p>
            <a:pPr marL="342900" indent="-342900" algn="just" eaLnBrk="0" hangingPunct="0"/>
            <a:r>
              <a:rPr lang="ru-RU" b="1" dirty="0">
                <a:cs typeface="Times New Roman" pitchFamily="18" charset="0"/>
              </a:rPr>
              <a:t>5. Счет в данной гимнастике делается только на 8 (восьмерками)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888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1" y="404664"/>
            <a:ext cx="7212232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 Antiqua" panose="02040602050305030304" pitchFamily="18" charset="0"/>
              </a:rPr>
              <a:t>Время и место дыхательной гимнастики</a:t>
            </a:r>
          </a:p>
          <a:p>
            <a:pPr algn="ctr"/>
            <a:r>
              <a:rPr lang="ru-RU" sz="2800" b="1" i="1" dirty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 Antiqua" panose="02040602050305030304" pitchFamily="18" charset="0"/>
              </a:rPr>
              <a:t>в</a:t>
            </a:r>
            <a:r>
              <a:rPr lang="ru-RU" sz="2800" b="1" i="1" dirty="0" smtClean="0">
                <a:ln w="0"/>
                <a:solidFill>
                  <a:schemeClr val="bg1">
                    <a:lumMod val="9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 Antiqua" panose="02040602050305030304" pitchFamily="18" charset="0"/>
              </a:rPr>
              <a:t> режиме дня ДОУ</a:t>
            </a:r>
            <a:endParaRPr lang="ru-RU" sz="2800" b="1" i="1" dirty="0">
              <a:ln w="0"/>
              <a:solidFill>
                <a:schemeClr val="bg1">
                  <a:lumMod val="9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484784"/>
            <a:ext cx="78314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• Может проводиться в любом месте, в любое время (исключая 20 минут до еды и один час после еды);</a:t>
            </a:r>
          </a:p>
          <a:p>
            <a:r>
              <a:rPr lang="ru-RU" dirty="0"/>
              <a:t>• На утренней гимнастике;</a:t>
            </a:r>
          </a:p>
          <a:p>
            <a:r>
              <a:rPr lang="ru-RU" dirty="0"/>
              <a:t>• Физкультурном занятии;</a:t>
            </a:r>
          </a:p>
          <a:p>
            <a:r>
              <a:rPr lang="ru-RU" dirty="0"/>
              <a:t>• Гимнастике после дневного сна;</a:t>
            </a:r>
          </a:p>
          <a:p>
            <a:r>
              <a:rPr lang="ru-RU" dirty="0"/>
              <a:t>• На прогулке (температура – выше 10-12 *);</a:t>
            </a:r>
          </a:p>
          <a:p>
            <a:r>
              <a:rPr lang="ru-RU" dirty="0"/>
              <a:t>На прогулке гимнастика особенно полезна:</a:t>
            </a:r>
          </a:p>
          <a:p>
            <a:r>
              <a:rPr lang="ru-RU" dirty="0"/>
              <a:t>- Свежий воздух;</a:t>
            </a:r>
          </a:p>
          <a:p>
            <a:r>
              <a:rPr lang="ru-RU" dirty="0"/>
              <a:t>- Есть возможность для индивидуальных занятий;</a:t>
            </a:r>
          </a:p>
          <a:p>
            <a:r>
              <a:rPr lang="ru-RU" dirty="0"/>
              <a:t>- Организованный выход на участок и возвращение с прогулки можно провести «шмыгая носиками» во время ходьбы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7085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-22345"/>
            <a:ext cx="6478488" cy="1470025"/>
          </a:xfrm>
        </p:spPr>
        <p:txBody>
          <a:bodyPr/>
          <a:lstStyle/>
          <a:p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Основной комплекс</a:t>
            </a:r>
            <a:b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</a:br>
            <a:r>
              <a:rPr lang="ru-RU" sz="3200" b="1" i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 дыхательной гимнастики</a:t>
            </a:r>
            <a:endParaRPr lang="ru-RU" sz="3200" b="1" i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1268760"/>
            <a:ext cx="6264696" cy="2736304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10253F"/>
                </a:solidFill>
              </a:rPr>
              <a:t>«Повороты головы»</a:t>
            </a:r>
          </a:p>
          <a:p>
            <a:r>
              <a:rPr lang="ru-RU" sz="2800" b="1" i="1" dirty="0" smtClean="0">
                <a:solidFill>
                  <a:srgbClr val="10253F"/>
                </a:solidFill>
              </a:rPr>
              <a:t>Исходное </a:t>
            </a:r>
            <a:r>
              <a:rPr lang="ru-RU" sz="2800" b="1" i="1" dirty="0">
                <a:solidFill>
                  <a:srgbClr val="10253F"/>
                </a:solidFill>
              </a:rPr>
              <a:t>положение: встать прямо, ноги чуть уже ширины плеч. Повернуть голову вправо и сделать короткий шумный вдох носом. Затем сразу же повернуть голову влево, опять сделать короткий шумный вдох. При выполнении упражнения посередине голову не останавливать, шею не напрягать, вдох делать коротким.</a:t>
            </a:r>
          </a:p>
          <a:p>
            <a:endParaRPr lang="ru-RU" dirty="0"/>
          </a:p>
        </p:txBody>
      </p:sp>
      <p:pic>
        <p:nvPicPr>
          <p:cNvPr id="4" name="Содержимое 3" descr="http://lib.rus.ec/i/45/180845/d012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052736"/>
            <a:ext cx="2143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54662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52536" y="25879"/>
            <a:ext cx="7772400" cy="1080120"/>
          </a:xfrm>
        </p:spPr>
        <p:txBody>
          <a:bodyPr/>
          <a:lstStyle/>
          <a:p>
            <a:r>
              <a:rPr lang="ru-RU" sz="36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«Ушки»</a:t>
            </a:r>
            <a:endParaRPr lang="ru-RU" sz="3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1052736"/>
            <a:ext cx="5608712" cy="1752600"/>
          </a:xfrm>
        </p:spPr>
        <p:txBody>
          <a:bodyPr/>
          <a:lstStyle/>
          <a:p>
            <a:r>
              <a:rPr lang="ru-RU" sz="3000" b="1" i="1" dirty="0">
                <a:solidFill>
                  <a:srgbClr val="10253F"/>
                </a:solidFill>
              </a:rPr>
              <a:t>Исходное положение: встать прямо, ноги чуть уже ширины плеч. Слегка наклонить голову вправо – правое ухо идет к правому плечу, сделать короткий шумный вдох носом. Затем слегка наклонить голову влево, левое ухо идет к левому плечу, опять сделать короткий шумный вдох носом.</a:t>
            </a:r>
          </a:p>
          <a:p>
            <a:endParaRPr lang="ru-RU" dirty="0"/>
          </a:p>
        </p:txBody>
      </p:sp>
      <p:pic>
        <p:nvPicPr>
          <p:cNvPr id="4" name="Содержимое 3" descr="http://lib.rus.ec/i/45/180845/d013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908720"/>
            <a:ext cx="2071688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20375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Маятник головой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pic>
        <p:nvPicPr>
          <p:cNvPr id="3" name="Содержимое 3" descr="http://lib.rus.ec/i/45/180845/d021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259632"/>
            <a:ext cx="3643313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140196" y="1196752"/>
            <a:ext cx="4500563" cy="409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55600" algn="just">
              <a:defRPr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Исходное положение: встать прямо, ноги чуть уже ширины плеч.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  <a:p>
            <a:pPr indent="355600" algn="just" eaLnBrk="0" hangingPunct="0">
              <a:defRPr/>
            </a:pPr>
            <a:r>
              <a:rPr lang="ru-RU" sz="2000" b="1" i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Опустить голову вниз, посмотреть на пол – резкий короткий вдох. Поднять голову вверх, посмотреть на потолок – резкий короткий вдох. Выдох уходит пассивно в промежутках между вдохами, голова при этом не останавливается посередине. Ни в коем случае нельзя напрягать шею.</a:t>
            </a:r>
            <a:endParaRPr lang="ru-RU" sz="20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607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«Насос»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1628800"/>
            <a:ext cx="4786313" cy="41544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dirty="0">
                <a:solidFill>
                  <a:schemeClr val="tx2">
                    <a:lumMod val="50000"/>
                  </a:schemeClr>
                </a:solidFill>
              </a:rPr>
              <a:t>Исходное положение: встать прямо, руки опустить, ноги чуть уже ширины плеч. Слегка наклониться вниз к полу, округлив спину, голову опустить, шею не тянуть и не напрягать, руки опустить вниз. Сделать короткий шумный вдох в конечной точке наклона. </a:t>
            </a:r>
          </a:p>
        </p:txBody>
      </p:sp>
      <p:pic>
        <p:nvPicPr>
          <p:cNvPr id="4" name="Содержимое 3" descr="http://lib.rus.ec/i/45/180845/d026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484784"/>
            <a:ext cx="357187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186958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725</Words>
  <Application>Microsoft Office PowerPoint</Application>
  <PresentationFormat>Экран (4:3)</PresentationFormat>
  <Paragraphs>63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Bahnschrift SemiBold Condensed</vt:lpstr>
      <vt:lpstr>Book Antiqua</vt:lpstr>
      <vt:lpstr>Calibri</vt:lpstr>
      <vt:lpstr>Times New Roman</vt:lpstr>
      <vt:lpstr>Тема Office</vt:lpstr>
      <vt:lpstr>Презентация PowerPoint</vt:lpstr>
      <vt:lpstr>Дыхательная гимнастика по методике А.Н.Стрельниковой</vt:lpstr>
      <vt:lpstr>Презентация PowerPoint</vt:lpstr>
      <vt:lpstr>Презентация PowerPoint</vt:lpstr>
      <vt:lpstr>Презентация PowerPoint</vt:lpstr>
      <vt:lpstr>Основной комплекс  дыхательной гимнастики</vt:lpstr>
      <vt:lpstr>«Ушки»</vt:lpstr>
      <vt:lpstr>Маятник головой</vt:lpstr>
      <vt:lpstr>«Насос»</vt:lpstr>
      <vt:lpstr>«Ладошки»</vt:lpstr>
      <vt:lpstr>«Кошка»</vt:lpstr>
      <vt:lpstr>Презентация PowerPoint</vt:lpstr>
      <vt:lpstr>Спасибо за внимание! Дышите по стрельниковой и будьте здоровы!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Gygabyte</cp:lastModifiedBy>
  <cp:revision>34</cp:revision>
  <dcterms:created xsi:type="dcterms:W3CDTF">2013-12-04T14:19:14Z</dcterms:created>
  <dcterms:modified xsi:type="dcterms:W3CDTF">2023-01-17T19:49:36Z</dcterms:modified>
</cp:coreProperties>
</file>