
<file path=[Content_Types].xml><?xml version="1.0" encoding="utf-8"?>
<Types xmlns="http://schemas.openxmlformats.org/package/2006/content-types">
  <Default Extension="png" ContentType="image/png"/>
  <Default Extension="jpeg" ContentType="image/jpeg"/>
  <Default Extension="m4a" ContentType="audio/mp4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4" r:id="rId7"/>
    <p:sldId id="265" r:id="rId8"/>
    <p:sldId id="290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3" autoAdjust="0"/>
    <p:restoredTop sz="94660"/>
  </p:normalViewPr>
  <p:slideViewPr>
    <p:cSldViewPr snapToGrid="0">
      <p:cViewPr varScale="1">
        <p:scale>
          <a:sx n="52" d="100"/>
          <a:sy n="52" d="100"/>
        </p:scale>
        <p:origin x="72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82236-2E60-494B-8EE3-FA59AD8D524B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0851E-080F-44B0-9641-71BB8C09A6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851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82236-2E60-494B-8EE3-FA59AD8D524B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0851E-080F-44B0-9641-71BB8C09A6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129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82236-2E60-494B-8EE3-FA59AD8D524B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0851E-080F-44B0-9641-71BB8C09A6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6917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82236-2E60-494B-8EE3-FA59AD8D524B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0851E-080F-44B0-9641-71BB8C09A6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5856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82236-2E60-494B-8EE3-FA59AD8D524B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0851E-080F-44B0-9641-71BB8C09A6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7613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82236-2E60-494B-8EE3-FA59AD8D524B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0851E-080F-44B0-9641-71BB8C09A6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0411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82236-2E60-494B-8EE3-FA59AD8D524B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0851E-080F-44B0-9641-71BB8C09A6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9920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82236-2E60-494B-8EE3-FA59AD8D524B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0851E-080F-44B0-9641-71BB8C09A6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1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82236-2E60-494B-8EE3-FA59AD8D524B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0851E-080F-44B0-9641-71BB8C09A6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839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82236-2E60-494B-8EE3-FA59AD8D524B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0851E-080F-44B0-9641-71BB8C09A6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8637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82236-2E60-494B-8EE3-FA59AD8D524B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0851E-080F-44B0-9641-71BB8C09A6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4719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B82236-2E60-494B-8EE3-FA59AD8D524B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B0851E-080F-44B0-9641-71BB8C09A6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2493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https://fsd.kopilkaurokov.ru/up/html/2018/05/22/k_5b03bf3b7f47f/img_user_file_5b03bf3c17823_3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https://fsd.kopilkaurokov.ru/up/html/2018/05/22/k_5b03bf3b7f47f/img_user_file_5b03bf3c17823_16.jpg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https://fsd.kopilkaurokov.ru/up/html/2018/05/22/k_5b03bf3b7f47f/img_user_file_5b03bf3c17823_12.jpg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https://fsd.kopilkaurokov.ru/up/html/2018/05/22/k_5b03bf3b7f47f/img_user_file_5b03bf3c17823_11.jp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8.jp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https://fsd.kopilkaurokov.ru/up/html/2018/05/22/k_5b03bf3b7f47f/img_user_file_5b03bf3c17823_15.jpg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ДОМАШНИЕ ЖИВОТНЫЕ"/>
          <p:cNvPicPr/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2042"/>
            <a:ext cx="12213021" cy="70419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593781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2"/>
            <a:ext cx="12192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1339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4531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2938" y="0"/>
            <a:ext cx="732612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3441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Назови семью"/>
          <p:cNvPicPr/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69" y="1"/>
            <a:ext cx="8996855" cy="67581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954577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174521" cy="317452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8818" y="0"/>
            <a:ext cx="4203182" cy="240705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8087" y="1741367"/>
            <a:ext cx="4695825" cy="4962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1544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1391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8897" y="0"/>
            <a:ext cx="997431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5862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Назови семью"/>
          <p:cNvPicPr/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83" y="0"/>
            <a:ext cx="10604938" cy="70209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319621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4303" y="0"/>
            <a:ext cx="102265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2870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503" y="210208"/>
            <a:ext cx="10373711" cy="6547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7079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372" y="0"/>
            <a:ext cx="11340662" cy="5602014"/>
          </a:xfrm>
          <a:prstGeom prst="rect">
            <a:avLst/>
          </a:prstGeom>
        </p:spPr>
      </p:pic>
      <p:pic>
        <p:nvPicPr>
          <p:cNvPr id="3" name="hutch_hd_sfx_2014_024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860925" y="631031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920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2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Назови семью"/>
          <p:cNvPicPr/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0"/>
            <a:ext cx="11214538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372661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77731" y="-150607"/>
            <a:ext cx="13102814" cy="7196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8009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olosa-malenkih-kotja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975475" y="6578600"/>
            <a:ext cx="609600" cy="6096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938958" cy="6383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258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86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2690" y="1"/>
            <a:ext cx="605395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8651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Назови семью"/>
          <p:cNvPicPr/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524" y="-1"/>
            <a:ext cx="9974317" cy="70419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928144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376</TotalTime>
  <Words>0</Words>
  <Application>Microsoft Office PowerPoint</Application>
  <PresentationFormat>Широкоэкранный</PresentationFormat>
  <Paragraphs>0</Paragraphs>
  <Slides>17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28</cp:revision>
  <dcterms:created xsi:type="dcterms:W3CDTF">2022-10-17T17:00:24Z</dcterms:created>
  <dcterms:modified xsi:type="dcterms:W3CDTF">2023-01-22T17:56:11Z</dcterms:modified>
</cp:coreProperties>
</file>