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60" r:id="rId4"/>
    <p:sldId id="261" r:id="rId5"/>
    <p:sldId id="262" r:id="rId6"/>
    <p:sldId id="269" r:id="rId7"/>
    <p:sldId id="267" r:id="rId8"/>
    <p:sldId id="268" r:id="rId9"/>
    <p:sldId id="272" r:id="rId10"/>
    <p:sldId id="270" r:id="rId11"/>
    <p:sldId id="263" r:id="rId12"/>
    <p:sldId id="273" r:id="rId13"/>
    <p:sldId id="265" r:id="rId14"/>
  </p:sldIdLst>
  <p:sldSz cx="12192000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5" autoAdjust="0"/>
    <p:restoredTop sz="94660"/>
  </p:normalViewPr>
  <p:slideViewPr>
    <p:cSldViewPr snapToGrid="0">
      <p:cViewPr varScale="1">
        <p:scale>
          <a:sx n="54" d="100"/>
          <a:sy n="54" d="100"/>
        </p:scale>
        <p:origin x="64" y="3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842BC11-90CF-49FF-8D61-E8A8AAFE1BB6}" type="doc">
      <dgm:prSet loTypeId="urn:microsoft.com/office/officeart/2005/8/layout/default" loCatId="list" qsTypeId="urn:microsoft.com/office/officeart/2005/8/quickstyle/simple5" qsCatId="simple" csTypeId="urn:microsoft.com/office/officeart/2005/8/colors/colorful2" csCatId="colorful" phldr="1"/>
      <dgm:spPr/>
      <dgm:t>
        <a:bodyPr rtlCol="0"/>
        <a:lstStyle/>
        <a:p>
          <a:pPr rtl="0"/>
          <a:endParaRPr lang="en-US"/>
        </a:p>
      </dgm:t>
    </dgm:pt>
    <dgm:pt modelId="{0EFAF7DB-220E-474B-A306-B18848A2E64E}">
      <dgm:prSet phldrT="[Text]"/>
      <dgm:spPr/>
      <dgm:t>
        <a:bodyPr rtlCol="0"/>
        <a:lstStyle/>
        <a:p>
          <a:pPr rtl="0"/>
          <a:r>
            <a:rPr lang="ru" dirty="0" smtClean="0"/>
            <a:t>РЕЧЬ</a:t>
          </a:r>
          <a:endParaRPr lang="ru" dirty="0"/>
        </a:p>
      </dgm:t>
    </dgm:pt>
    <dgm:pt modelId="{ADEA5C60-BA03-45CE-8AE4-87E8350E817F}" type="parTrans" cxnId="{E88E6FD0-5EE8-42CE-8AC4-D71962510EE7}">
      <dgm:prSet/>
      <dgm:spPr/>
      <dgm:t>
        <a:bodyPr rtlCol="0"/>
        <a:lstStyle/>
        <a:p>
          <a:pPr rtl="0"/>
          <a:endParaRPr lang="en-US"/>
        </a:p>
      </dgm:t>
    </dgm:pt>
    <dgm:pt modelId="{8655DB40-16AB-41AF-B7B9-C009642A6E8E}" type="sibTrans" cxnId="{E88E6FD0-5EE8-42CE-8AC4-D71962510EE7}">
      <dgm:prSet/>
      <dgm:spPr/>
      <dgm:t>
        <a:bodyPr rtlCol="0"/>
        <a:lstStyle/>
        <a:p>
          <a:pPr rtl="0"/>
          <a:endParaRPr lang="en-US"/>
        </a:p>
      </dgm:t>
    </dgm:pt>
    <dgm:pt modelId="{9CA7C66F-6CF9-4093-95BD-C861D9811AA0}">
      <dgm:prSet phldrT="[Text]"/>
      <dgm:spPr/>
      <dgm:t>
        <a:bodyPr rtlCol="0"/>
        <a:lstStyle/>
        <a:p>
          <a:pPr rtl="0"/>
          <a:r>
            <a:rPr lang="ru" dirty="0" smtClean="0"/>
            <a:t>ДИКЦИЯ</a:t>
          </a:r>
          <a:endParaRPr lang="ru" dirty="0"/>
        </a:p>
      </dgm:t>
      <dgm:extLst>
        <a:ext uri="{E40237B7-FDA0-4F09-8148-C483321AD2D9}">
          <dgm14:cNvPr xmlns:dgm14="http://schemas.microsoft.com/office/drawing/2010/diagram" id="0" name="" descr="Basic Block List" title="SmartArt"/>
        </a:ext>
      </dgm:extLst>
    </dgm:pt>
    <dgm:pt modelId="{5C383048-3A83-419C-82E9-AA46D2B4FFD3}" type="parTrans" cxnId="{1A254136-9EEE-43D0-BC71-1289B085104A}">
      <dgm:prSet/>
      <dgm:spPr/>
      <dgm:t>
        <a:bodyPr rtlCol="0"/>
        <a:lstStyle/>
        <a:p>
          <a:pPr rtl="0"/>
          <a:endParaRPr lang="en-US"/>
        </a:p>
      </dgm:t>
    </dgm:pt>
    <dgm:pt modelId="{9AC506A7-F034-46F5-B26F-46FD22856FB4}" type="sibTrans" cxnId="{1A254136-9EEE-43D0-BC71-1289B085104A}">
      <dgm:prSet/>
      <dgm:spPr/>
      <dgm:t>
        <a:bodyPr rtlCol="0"/>
        <a:lstStyle/>
        <a:p>
          <a:pPr rtl="0"/>
          <a:endParaRPr lang="en-US"/>
        </a:p>
      </dgm:t>
    </dgm:pt>
    <dgm:pt modelId="{8AEC6483-23EF-4414-8E2A-6A005181899E}">
      <dgm:prSet phldrT="[Text]"/>
      <dgm:spPr/>
      <dgm:t>
        <a:bodyPr rtlCol="0"/>
        <a:lstStyle/>
        <a:p>
          <a:pPr rtl="0"/>
          <a:r>
            <a:rPr lang="ru" dirty="0" smtClean="0"/>
            <a:t>АРТИКУЛЯЦИЯ</a:t>
          </a:r>
          <a:endParaRPr lang="ru" dirty="0"/>
        </a:p>
      </dgm:t>
    </dgm:pt>
    <dgm:pt modelId="{526DBE94-00A7-461E-AF61-51DFFA468BD0}" type="parTrans" cxnId="{976405B9-79B8-494E-A105-801AB128A327}">
      <dgm:prSet/>
      <dgm:spPr/>
      <dgm:t>
        <a:bodyPr rtlCol="0"/>
        <a:lstStyle/>
        <a:p>
          <a:pPr rtl="0"/>
          <a:endParaRPr lang="en-US"/>
        </a:p>
      </dgm:t>
    </dgm:pt>
    <dgm:pt modelId="{C81D2561-AE20-4589-919A-5479573342B0}" type="sibTrans" cxnId="{976405B9-79B8-494E-A105-801AB128A327}">
      <dgm:prSet/>
      <dgm:spPr/>
      <dgm:t>
        <a:bodyPr rtlCol="0"/>
        <a:lstStyle/>
        <a:p>
          <a:pPr rtl="0"/>
          <a:endParaRPr lang="en-US"/>
        </a:p>
      </dgm:t>
    </dgm:pt>
    <dgm:pt modelId="{056BF56F-CC43-4DDD-9D89-CA94DE101ECC}">
      <dgm:prSet phldrT="[Text]"/>
      <dgm:spPr/>
      <dgm:t>
        <a:bodyPr rtlCol="0"/>
        <a:lstStyle/>
        <a:p>
          <a:pPr rtl="0"/>
          <a:r>
            <a:rPr lang="ru" dirty="0" smtClean="0"/>
            <a:t>ПАМЯТЬ</a:t>
          </a:r>
          <a:endParaRPr lang="ru" dirty="0"/>
        </a:p>
      </dgm:t>
    </dgm:pt>
    <dgm:pt modelId="{001921C4-E4A3-488C-B466-13D798BB2038}" type="parTrans" cxnId="{778F2B2A-B50E-4B4B-8031-BBB0BAF3076A}">
      <dgm:prSet/>
      <dgm:spPr/>
      <dgm:t>
        <a:bodyPr rtlCol="0"/>
        <a:lstStyle/>
        <a:p>
          <a:pPr rtl="0"/>
          <a:endParaRPr lang="en-US"/>
        </a:p>
      </dgm:t>
    </dgm:pt>
    <dgm:pt modelId="{B28DA56B-359A-427D-B40B-7C9A5E29DAD4}" type="sibTrans" cxnId="{778F2B2A-B50E-4B4B-8031-BBB0BAF3076A}">
      <dgm:prSet/>
      <dgm:spPr/>
      <dgm:t>
        <a:bodyPr rtlCol="0"/>
        <a:lstStyle/>
        <a:p>
          <a:pPr rtl="0"/>
          <a:endParaRPr lang="en-US"/>
        </a:p>
      </dgm:t>
    </dgm:pt>
    <dgm:pt modelId="{204779DA-9EFD-416C-AA17-3047285492E6}">
      <dgm:prSet phldrT="[Text]"/>
      <dgm:spPr/>
      <dgm:t>
        <a:bodyPr rtlCol="0"/>
        <a:lstStyle/>
        <a:p>
          <a:pPr rtl="0"/>
          <a:r>
            <a:rPr lang="ru" dirty="0" smtClean="0"/>
            <a:t>СКОРОЧТЕНИЕ</a:t>
          </a:r>
          <a:endParaRPr lang="ru" dirty="0"/>
        </a:p>
      </dgm:t>
    </dgm:pt>
    <dgm:pt modelId="{10182E5A-267A-4FF5-8BE4-365E5F0F59FD}" type="parTrans" cxnId="{4B45AE37-5E95-4459-A22C-A76A562E440A}">
      <dgm:prSet/>
      <dgm:spPr/>
      <dgm:t>
        <a:bodyPr rtlCol="0"/>
        <a:lstStyle/>
        <a:p>
          <a:pPr rtl="0"/>
          <a:endParaRPr lang="en-US"/>
        </a:p>
      </dgm:t>
    </dgm:pt>
    <dgm:pt modelId="{89F8EF12-ABE9-4852-AA60-32F3BE4FD92C}" type="sibTrans" cxnId="{4B45AE37-5E95-4459-A22C-A76A562E440A}">
      <dgm:prSet/>
      <dgm:spPr/>
      <dgm:t>
        <a:bodyPr rtlCol="0"/>
        <a:lstStyle/>
        <a:p>
          <a:pPr rtl="0"/>
          <a:endParaRPr lang="en-US"/>
        </a:p>
      </dgm:t>
    </dgm:pt>
    <dgm:pt modelId="{FBE57202-63C6-4AC6-8A48-2F7EEDE18422}">
      <dgm:prSet phldrT="[Text]"/>
      <dgm:spPr/>
      <dgm:t>
        <a:bodyPr rtlCol="0"/>
        <a:lstStyle/>
        <a:p>
          <a:pPr rtl="0"/>
          <a:r>
            <a:rPr lang="ru" dirty="0" smtClean="0"/>
            <a:t>ВЕСЕЛАЯ ИГРА</a:t>
          </a:r>
          <a:endParaRPr lang="ru" dirty="0"/>
        </a:p>
      </dgm:t>
    </dgm:pt>
    <dgm:pt modelId="{22E9EA7B-06A1-4DB0-8C13-4FDDC38F5300}" type="parTrans" cxnId="{89F86E09-7B46-4DCB-A438-8B1FC1DB0A71}">
      <dgm:prSet/>
      <dgm:spPr/>
      <dgm:t>
        <a:bodyPr rtlCol="0"/>
        <a:lstStyle/>
        <a:p>
          <a:pPr rtl="0"/>
          <a:endParaRPr lang="en-US"/>
        </a:p>
      </dgm:t>
    </dgm:pt>
    <dgm:pt modelId="{29B1D402-63E0-4277-B9B1-DE1AE207061C}" type="sibTrans" cxnId="{89F86E09-7B46-4DCB-A438-8B1FC1DB0A71}">
      <dgm:prSet/>
      <dgm:spPr/>
      <dgm:t>
        <a:bodyPr rtlCol="0"/>
        <a:lstStyle/>
        <a:p>
          <a:pPr rtl="0"/>
          <a:endParaRPr lang="en-US"/>
        </a:p>
      </dgm:t>
    </dgm:pt>
    <dgm:pt modelId="{068CCA7D-1404-4068-AB93-6968EFC37502}" type="pres">
      <dgm:prSet presAssocID="{B842BC11-90CF-49FF-8D61-E8A8AAFE1BB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A4FAF7-2B1B-440D-AB04-52061A8327A8}" type="pres">
      <dgm:prSet presAssocID="{0EFAF7DB-220E-474B-A306-B18848A2E64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6C629E-FD24-4979-AD6C-FF765663342C}" type="pres">
      <dgm:prSet presAssocID="{8655DB40-16AB-41AF-B7B9-C009642A6E8E}" presName="sibTrans" presStyleCnt="0"/>
      <dgm:spPr/>
      <dgm:t>
        <a:bodyPr/>
        <a:lstStyle/>
        <a:p>
          <a:endParaRPr lang="ru-RU"/>
        </a:p>
      </dgm:t>
    </dgm:pt>
    <dgm:pt modelId="{C593AB34-4B84-4F47-A09D-1663F9F71AFC}" type="pres">
      <dgm:prSet presAssocID="{9CA7C66F-6CF9-4093-95BD-C861D9811AA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D6466A-5AEB-4BDD-BDCC-43ADA92E714A}" type="pres">
      <dgm:prSet presAssocID="{9AC506A7-F034-46F5-B26F-46FD22856FB4}" presName="sibTrans" presStyleCnt="0"/>
      <dgm:spPr/>
      <dgm:t>
        <a:bodyPr/>
        <a:lstStyle/>
        <a:p>
          <a:endParaRPr lang="ru-RU"/>
        </a:p>
      </dgm:t>
    </dgm:pt>
    <dgm:pt modelId="{917D3CD9-BA5B-404E-931F-223BF970C99B}" type="pres">
      <dgm:prSet presAssocID="{8AEC6483-23EF-4414-8E2A-6A005181899E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03BB6F-28BD-4A03-B872-7769C680243B}" type="pres">
      <dgm:prSet presAssocID="{C81D2561-AE20-4589-919A-5479573342B0}" presName="sibTrans" presStyleCnt="0"/>
      <dgm:spPr/>
      <dgm:t>
        <a:bodyPr/>
        <a:lstStyle/>
        <a:p>
          <a:endParaRPr lang="ru-RU"/>
        </a:p>
      </dgm:t>
    </dgm:pt>
    <dgm:pt modelId="{4F7EBD7D-DFCF-42D9-919C-E6E65091B79C}" type="pres">
      <dgm:prSet presAssocID="{056BF56F-CC43-4DDD-9D89-CA94DE101ECC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1926FB-9294-4D9C-9214-4CEF0275C497}" type="pres">
      <dgm:prSet presAssocID="{B28DA56B-359A-427D-B40B-7C9A5E29DAD4}" presName="sibTrans" presStyleCnt="0"/>
      <dgm:spPr/>
      <dgm:t>
        <a:bodyPr/>
        <a:lstStyle/>
        <a:p>
          <a:endParaRPr lang="ru-RU"/>
        </a:p>
      </dgm:t>
    </dgm:pt>
    <dgm:pt modelId="{CB52FD11-6E75-4074-AC8F-10E0FD59B7A0}" type="pres">
      <dgm:prSet presAssocID="{204779DA-9EFD-416C-AA17-3047285492E6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588CD8-2C19-489E-9D24-02924B217C45}" type="pres">
      <dgm:prSet presAssocID="{89F8EF12-ABE9-4852-AA60-32F3BE4FD92C}" presName="sibTrans" presStyleCnt="0"/>
      <dgm:spPr/>
      <dgm:t>
        <a:bodyPr/>
        <a:lstStyle/>
        <a:p>
          <a:endParaRPr lang="ru-RU"/>
        </a:p>
      </dgm:t>
    </dgm:pt>
    <dgm:pt modelId="{76049CD1-75A7-4C80-9C4F-81F0D3E4B5DC}" type="pres">
      <dgm:prSet presAssocID="{FBE57202-63C6-4AC6-8A48-2F7EEDE18422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2739289-C7F5-4C2B-8002-E64A84A3CCF1}" type="presOf" srcId="{9CA7C66F-6CF9-4093-95BD-C861D9811AA0}" destId="{C593AB34-4B84-4F47-A09D-1663F9F71AFC}" srcOrd="0" destOrd="0" presId="urn:microsoft.com/office/officeart/2005/8/layout/default"/>
    <dgm:cxn modelId="{778F2B2A-B50E-4B4B-8031-BBB0BAF3076A}" srcId="{B842BC11-90CF-49FF-8D61-E8A8AAFE1BB6}" destId="{056BF56F-CC43-4DDD-9D89-CA94DE101ECC}" srcOrd="3" destOrd="0" parTransId="{001921C4-E4A3-488C-B466-13D798BB2038}" sibTransId="{B28DA56B-359A-427D-B40B-7C9A5E29DAD4}"/>
    <dgm:cxn modelId="{976405B9-79B8-494E-A105-801AB128A327}" srcId="{B842BC11-90CF-49FF-8D61-E8A8AAFE1BB6}" destId="{8AEC6483-23EF-4414-8E2A-6A005181899E}" srcOrd="2" destOrd="0" parTransId="{526DBE94-00A7-461E-AF61-51DFFA468BD0}" sibTransId="{C81D2561-AE20-4589-919A-5479573342B0}"/>
    <dgm:cxn modelId="{7095E1F8-4EDE-4430-B07D-B7175589A733}" type="presOf" srcId="{B842BC11-90CF-49FF-8D61-E8A8AAFE1BB6}" destId="{068CCA7D-1404-4068-AB93-6968EFC37502}" srcOrd="0" destOrd="0" presId="urn:microsoft.com/office/officeart/2005/8/layout/default"/>
    <dgm:cxn modelId="{5257829B-1EC2-4B27-82CD-9A4900A3CEF5}" type="presOf" srcId="{204779DA-9EFD-416C-AA17-3047285492E6}" destId="{CB52FD11-6E75-4074-AC8F-10E0FD59B7A0}" srcOrd="0" destOrd="0" presId="urn:microsoft.com/office/officeart/2005/8/layout/default"/>
    <dgm:cxn modelId="{98E9781F-6C85-4C8B-A8C8-ACC68D56FD26}" type="presOf" srcId="{0EFAF7DB-220E-474B-A306-B18848A2E64E}" destId="{EAA4FAF7-2B1B-440D-AB04-52061A8327A8}" srcOrd="0" destOrd="0" presId="urn:microsoft.com/office/officeart/2005/8/layout/default"/>
    <dgm:cxn modelId="{4C41BE15-3799-4642-92AF-58F1C6904769}" type="presOf" srcId="{056BF56F-CC43-4DDD-9D89-CA94DE101ECC}" destId="{4F7EBD7D-DFCF-42D9-919C-E6E65091B79C}" srcOrd="0" destOrd="0" presId="urn:microsoft.com/office/officeart/2005/8/layout/default"/>
    <dgm:cxn modelId="{4B3A68AC-F7E0-44C7-B1C8-7CD80B465A26}" type="presOf" srcId="{8AEC6483-23EF-4414-8E2A-6A005181899E}" destId="{917D3CD9-BA5B-404E-931F-223BF970C99B}" srcOrd="0" destOrd="0" presId="urn:microsoft.com/office/officeart/2005/8/layout/default"/>
    <dgm:cxn modelId="{4B45AE37-5E95-4459-A22C-A76A562E440A}" srcId="{B842BC11-90CF-49FF-8D61-E8A8AAFE1BB6}" destId="{204779DA-9EFD-416C-AA17-3047285492E6}" srcOrd="4" destOrd="0" parTransId="{10182E5A-267A-4FF5-8BE4-365E5F0F59FD}" sibTransId="{89F8EF12-ABE9-4852-AA60-32F3BE4FD92C}"/>
    <dgm:cxn modelId="{89F86E09-7B46-4DCB-A438-8B1FC1DB0A71}" srcId="{B842BC11-90CF-49FF-8D61-E8A8AAFE1BB6}" destId="{FBE57202-63C6-4AC6-8A48-2F7EEDE18422}" srcOrd="5" destOrd="0" parTransId="{22E9EA7B-06A1-4DB0-8C13-4FDDC38F5300}" sibTransId="{29B1D402-63E0-4277-B9B1-DE1AE207061C}"/>
    <dgm:cxn modelId="{E88E6FD0-5EE8-42CE-8AC4-D71962510EE7}" srcId="{B842BC11-90CF-49FF-8D61-E8A8AAFE1BB6}" destId="{0EFAF7DB-220E-474B-A306-B18848A2E64E}" srcOrd="0" destOrd="0" parTransId="{ADEA5C60-BA03-45CE-8AE4-87E8350E817F}" sibTransId="{8655DB40-16AB-41AF-B7B9-C009642A6E8E}"/>
    <dgm:cxn modelId="{1A373FBE-0C0B-4365-8600-C5B96F883073}" type="presOf" srcId="{FBE57202-63C6-4AC6-8A48-2F7EEDE18422}" destId="{76049CD1-75A7-4C80-9C4F-81F0D3E4B5DC}" srcOrd="0" destOrd="0" presId="urn:microsoft.com/office/officeart/2005/8/layout/default"/>
    <dgm:cxn modelId="{1A254136-9EEE-43D0-BC71-1289B085104A}" srcId="{B842BC11-90CF-49FF-8D61-E8A8AAFE1BB6}" destId="{9CA7C66F-6CF9-4093-95BD-C861D9811AA0}" srcOrd="1" destOrd="0" parTransId="{5C383048-3A83-419C-82E9-AA46D2B4FFD3}" sibTransId="{9AC506A7-F034-46F5-B26F-46FD22856FB4}"/>
    <dgm:cxn modelId="{BC5FF21A-43E7-485A-B596-C5AADF327B05}" type="presParOf" srcId="{068CCA7D-1404-4068-AB93-6968EFC37502}" destId="{EAA4FAF7-2B1B-440D-AB04-52061A8327A8}" srcOrd="0" destOrd="0" presId="urn:microsoft.com/office/officeart/2005/8/layout/default"/>
    <dgm:cxn modelId="{7DBDEB3C-0922-4C11-B032-8800766EAAC7}" type="presParOf" srcId="{068CCA7D-1404-4068-AB93-6968EFC37502}" destId="{D86C629E-FD24-4979-AD6C-FF765663342C}" srcOrd="1" destOrd="0" presId="urn:microsoft.com/office/officeart/2005/8/layout/default"/>
    <dgm:cxn modelId="{613FE1F9-EF48-4B26-8AF0-FACA67BF29EB}" type="presParOf" srcId="{068CCA7D-1404-4068-AB93-6968EFC37502}" destId="{C593AB34-4B84-4F47-A09D-1663F9F71AFC}" srcOrd="2" destOrd="0" presId="urn:microsoft.com/office/officeart/2005/8/layout/default"/>
    <dgm:cxn modelId="{40AAE183-EE4F-4AB0-9437-11D5128906F3}" type="presParOf" srcId="{068CCA7D-1404-4068-AB93-6968EFC37502}" destId="{5AD6466A-5AEB-4BDD-BDCC-43ADA92E714A}" srcOrd="3" destOrd="0" presId="urn:microsoft.com/office/officeart/2005/8/layout/default"/>
    <dgm:cxn modelId="{0859D5FC-F1F1-41ED-AFE7-9ED996860B28}" type="presParOf" srcId="{068CCA7D-1404-4068-AB93-6968EFC37502}" destId="{917D3CD9-BA5B-404E-931F-223BF970C99B}" srcOrd="4" destOrd="0" presId="urn:microsoft.com/office/officeart/2005/8/layout/default"/>
    <dgm:cxn modelId="{235E33CA-9331-4C4F-9FB8-E86BD246400B}" type="presParOf" srcId="{068CCA7D-1404-4068-AB93-6968EFC37502}" destId="{D803BB6F-28BD-4A03-B872-7769C680243B}" srcOrd="5" destOrd="0" presId="urn:microsoft.com/office/officeart/2005/8/layout/default"/>
    <dgm:cxn modelId="{B063FF6D-1F2D-472D-8B4C-B6A378A09833}" type="presParOf" srcId="{068CCA7D-1404-4068-AB93-6968EFC37502}" destId="{4F7EBD7D-DFCF-42D9-919C-E6E65091B79C}" srcOrd="6" destOrd="0" presId="urn:microsoft.com/office/officeart/2005/8/layout/default"/>
    <dgm:cxn modelId="{8DEA9DD5-5136-4B11-90B8-93E3C16F0472}" type="presParOf" srcId="{068CCA7D-1404-4068-AB93-6968EFC37502}" destId="{371926FB-9294-4D9C-9214-4CEF0275C497}" srcOrd="7" destOrd="0" presId="urn:microsoft.com/office/officeart/2005/8/layout/default"/>
    <dgm:cxn modelId="{59493989-76F3-460C-95F9-0ACC1B69B031}" type="presParOf" srcId="{068CCA7D-1404-4068-AB93-6968EFC37502}" destId="{CB52FD11-6E75-4074-AC8F-10E0FD59B7A0}" srcOrd="8" destOrd="0" presId="urn:microsoft.com/office/officeart/2005/8/layout/default"/>
    <dgm:cxn modelId="{6A894F3B-0B32-4910-89E9-FF9567B8B041}" type="presParOf" srcId="{068CCA7D-1404-4068-AB93-6968EFC37502}" destId="{08588CD8-2C19-489E-9D24-02924B217C45}" srcOrd="9" destOrd="0" presId="urn:microsoft.com/office/officeart/2005/8/layout/default"/>
    <dgm:cxn modelId="{A2512EF8-018A-47CE-AD9F-9EF6FA2C53E3}" type="presParOf" srcId="{068CCA7D-1404-4068-AB93-6968EFC37502}" destId="{76049CD1-75A7-4C80-9C4F-81F0D3E4B5DC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A4FAF7-2B1B-440D-AB04-52061A8327A8}">
      <dsp:nvSpPr>
        <dsp:cNvPr id="0" name=""/>
        <dsp:cNvSpPr/>
      </dsp:nvSpPr>
      <dsp:spPr>
        <a:xfrm>
          <a:off x="277308" y="199"/>
          <a:ext cx="2093712" cy="1256227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700" kern="1200" dirty="0" smtClean="0"/>
            <a:t>РЕЧЬ</a:t>
          </a:r>
          <a:endParaRPr lang="ru" sz="1700" kern="1200" dirty="0"/>
        </a:p>
      </dsp:txBody>
      <dsp:txXfrm>
        <a:off x="277308" y="199"/>
        <a:ext cx="2093712" cy="1256227"/>
      </dsp:txXfrm>
    </dsp:sp>
    <dsp:sp modelId="{C593AB34-4B84-4F47-A09D-1663F9F71AFC}">
      <dsp:nvSpPr>
        <dsp:cNvPr id="0" name=""/>
        <dsp:cNvSpPr/>
      </dsp:nvSpPr>
      <dsp:spPr>
        <a:xfrm>
          <a:off x="2580392" y="199"/>
          <a:ext cx="2093712" cy="1256227"/>
        </a:xfrm>
        <a:prstGeom prst="rect">
          <a:avLst/>
        </a:prstGeom>
        <a:gradFill rotWithShape="0">
          <a:gsLst>
            <a:gs pos="0">
              <a:schemeClr val="accent2">
                <a:hueOff val="-1414450"/>
                <a:satOff val="-2155"/>
                <a:lumOff val="-5922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1414450"/>
                <a:satOff val="-2155"/>
                <a:lumOff val="-5922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1414450"/>
                <a:satOff val="-2155"/>
                <a:lumOff val="-5922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700" kern="1200" dirty="0" smtClean="0"/>
            <a:t>ДИКЦИЯ</a:t>
          </a:r>
          <a:endParaRPr lang="ru" sz="1700" kern="1200" dirty="0"/>
        </a:p>
      </dsp:txBody>
      <dsp:txXfrm>
        <a:off x="2580392" y="199"/>
        <a:ext cx="2093712" cy="1256227"/>
      </dsp:txXfrm>
    </dsp:sp>
    <dsp:sp modelId="{917D3CD9-BA5B-404E-931F-223BF970C99B}">
      <dsp:nvSpPr>
        <dsp:cNvPr id="0" name=""/>
        <dsp:cNvSpPr/>
      </dsp:nvSpPr>
      <dsp:spPr>
        <a:xfrm>
          <a:off x="277308" y="1465798"/>
          <a:ext cx="2093712" cy="1256227"/>
        </a:xfrm>
        <a:prstGeom prst="rect">
          <a:avLst/>
        </a:prstGeom>
        <a:gradFill rotWithShape="0">
          <a:gsLst>
            <a:gs pos="0">
              <a:schemeClr val="accent2">
                <a:hueOff val="-2828901"/>
                <a:satOff val="-4310"/>
                <a:lumOff val="-1184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2828901"/>
                <a:satOff val="-4310"/>
                <a:lumOff val="-1184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2828901"/>
                <a:satOff val="-4310"/>
                <a:lumOff val="-1184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700" kern="1200" dirty="0" smtClean="0"/>
            <a:t>АРТИКУЛЯЦИЯ</a:t>
          </a:r>
          <a:endParaRPr lang="ru" sz="1700" kern="1200" dirty="0"/>
        </a:p>
      </dsp:txBody>
      <dsp:txXfrm>
        <a:off x="277308" y="1465798"/>
        <a:ext cx="2093712" cy="1256227"/>
      </dsp:txXfrm>
    </dsp:sp>
    <dsp:sp modelId="{4F7EBD7D-DFCF-42D9-919C-E6E65091B79C}">
      <dsp:nvSpPr>
        <dsp:cNvPr id="0" name=""/>
        <dsp:cNvSpPr/>
      </dsp:nvSpPr>
      <dsp:spPr>
        <a:xfrm>
          <a:off x="2580392" y="1465798"/>
          <a:ext cx="2093712" cy="1256227"/>
        </a:xfrm>
        <a:prstGeom prst="rect">
          <a:avLst/>
        </a:prstGeom>
        <a:gradFill rotWithShape="0">
          <a:gsLst>
            <a:gs pos="0">
              <a:schemeClr val="accent2">
                <a:hueOff val="-4243351"/>
                <a:satOff val="-6465"/>
                <a:lumOff val="-17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4243351"/>
                <a:satOff val="-6465"/>
                <a:lumOff val="-17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4243351"/>
                <a:satOff val="-6465"/>
                <a:lumOff val="-17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700" kern="1200" dirty="0" smtClean="0"/>
            <a:t>ПАМЯТЬ</a:t>
          </a:r>
          <a:endParaRPr lang="ru" sz="1700" kern="1200" dirty="0"/>
        </a:p>
      </dsp:txBody>
      <dsp:txXfrm>
        <a:off x="2580392" y="1465798"/>
        <a:ext cx="2093712" cy="1256227"/>
      </dsp:txXfrm>
    </dsp:sp>
    <dsp:sp modelId="{CB52FD11-6E75-4074-AC8F-10E0FD59B7A0}">
      <dsp:nvSpPr>
        <dsp:cNvPr id="0" name=""/>
        <dsp:cNvSpPr/>
      </dsp:nvSpPr>
      <dsp:spPr>
        <a:xfrm>
          <a:off x="277308" y="2931397"/>
          <a:ext cx="2093712" cy="1256227"/>
        </a:xfrm>
        <a:prstGeom prst="rect">
          <a:avLst/>
        </a:prstGeom>
        <a:gradFill rotWithShape="0">
          <a:gsLst>
            <a:gs pos="0">
              <a:schemeClr val="accent2">
                <a:hueOff val="-5657802"/>
                <a:satOff val="-8620"/>
                <a:lumOff val="-23686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5657802"/>
                <a:satOff val="-8620"/>
                <a:lumOff val="-23686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5657802"/>
                <a:satOff val="-8620"/>
                <a:lumOff val="-23686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700" kern="1200" dirty="0" smtClean="0"/>
            <a:t>СКОРОЧТЕНИЕ</a:t>
          </a:r>
          <a:endParaRPr lang="ru" sz="1700" kern="1200" dirty="0"/>
        </a:p>
      </dsp:txBody>
      <dsp:txXfrm>
        <a:off x="277308" y="2931397"/>
        <a:ext cx="2093712" cy="1256227"/>
      </dsp:txXfrm>
    </dsp:sp>
    <dsp:sp modelId="{76049CD1-75A7-4C80-9C4F-81F0D3E4B5DC}">
      <dsp:nvSpPr>
        <dsp:cNvPr id="0" name=""/>
        <dsp:cNvSpPr/>
      </dsp:nvSpPr>
      <dsp:spPr>
        <a:xfrm>
          <a:off x="2580392" y="2931397"/>
          <a:ext cx="2093712" cy="1256227"/>
        </a:xfrm>
        <a:prstGeom prst="rect">
          <a:avLst/>
        </a:prstGeom>
        <a:gradFill rotWithShape="0">
          <a:gsLst>
            <a:gs pos="0">
              <a:schemeClr val="accent2">
                <a:hueOff val="-7072252"/>
                <a:satOff val="-10775"/>
                <a:lumOff val="-29608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-7072252"/>
                <a:satOff val="-10775"/>
                <a:lumOff val="-29608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-7072252"/>
                <a:satOff val="-10775"/>
                <a:lumOff val="-29608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rtlCol="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" sz="1700" kern="1200" dirty="0" smtClean="0"/>
            <a:t>ВЕСЕЛАЯ ИГРА</a:t>
          </a:r>
          <a:endParaRPr lang="ru" sz="1700" kern="1200" dirty="0"/>
        </a:p>
      </dsp:txBody>
      <dsp:txXfrm>
        <a:off x="2580392" y="2931397"/>
        <a:ext cx="2093712" cy="12562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57E03411-58E2-43FD-AE1D-AD77DFF8CB2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910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24.08.2016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8DC57A8-AE18-4654-B6AF-04B3577165BE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13978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65611" y="17526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/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8120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66214" y="421594"/>
            <a:ext cx="2286000" cy="1885508"/>
          </a:xfrm>
        </p:spPr>
        <p:txBody>
          <a:bodyPr rtlCol="0">
            <a:normAutofit/>
          </a:bodyPr>
          <a:lstStyle>
            <a:lvl1pPr algn="l" rtl="0">
              <a:defRPr sz="2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84" name="Группа 83"/>
          <p:cNvGrpSpPr>
            <a:grpSpLocks noChangeAspect="1"/>
          </p:cNvGrpSpPr>
          <p:nvPr/>
        </p:nvGrpSpPr>
        <p:grpSpPr>
          <a:xfrm rot="16200000" flipV="1">
            <a:off x="274315" y="1102304"/>
            <a:ext cx="5053664" cy="4411852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9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7"/>
          </p:nvPr>
        </p:nvSpPr>
        <p:spPr>
          <a:xfrm>
            <a:off x="840795" y="1020193"/>
            <a:ext cx="3886200" cy="4572000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98" name="Группа 97"/>
          <p:cNvGrpSpPr/>
          <p:nvPr/>
        </p:nvGrpSpPr>
        <p:grpSpPr>
          <a:xfrm>
            <a:off x="5322489" y="319177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9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0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11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5546780" y="529603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grpSp>
        <p:nvGrpSpPr>
          <p:cNvPr id="112" name="Группа 111"/>
          <p:cNvGrpSpPr/>
          <p:nvPr/>
        </p:nvGrpSpPr>
        <p:grpSpPr>
          <a:xfrm>
            <a:off x="5322489" y="3245640"/>
            <a:ext cx="3389607" cy="27108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1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125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9"/>
          </p:nvPr>
        </p:nvSpPr>
        <p:spPr>
          <a:xfrm>
            <a:off x="5546780" y="3456066"/>
            <a:ext cx="2993366" cy="230533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126" name="Текст 3"/>
          <p:cNvSpPr>
            <a:spLocks noGrp="1"/>
          </p:cNvSpPr>
          <p:nvPr>
            <p:ph type="body" sz="half" idx="21"/>
          </p:nvPr>
        </p:nvSpPr>
        <p:spPr>
          <a:xfrm>
            <a:off x="9066214" y="2484992"/>
            <a:ext cx="2286000" cy="3248729"/>
          </a:xfrm>
        </p:spPr>
        <p:txBody>
          <a:bodyPr rtlCol="0" anchor="t" anchorCtr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87425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11732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6613" y="914400"/>
            <a:ext cx="6172201" cy="5029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2000"/>
            </a:lvl6pPr>
            <a:lvl7pPr algn="l" rtl="0">
              <a:defRPr sz="2000"/>
            </a:lvl7pPr>
            <a:lvl8pPr algn="l" rtl="0">
              <a:defRPr sz="2000"/>
            </a:lvl8pPr>
            <a:lvl9pPr algn="l" rtl="0">
              <a:defRPr sz="20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511732" y="3555523"/>
            <a:ext cx="3840480" cy="238807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65213" y="6019801"/>
            <a:ext cx="762000" cy="228600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075611" y="6019801"/>
            <a:ext cx="1396260" cy="228600"/>
          </a:xfrm>
        </p:spPr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239762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2891" y="1330347"/>
            <a:ext cx="3840480" cy="2103120"/>
          </a:xfrm>
        </p:spPr>
        <p:txBody>
          <a:bodyPr rtlCol="0" anchor="b">
            <a:normAutofit/>
          </a:bodyPr>
          <a:lstStyle>
            <a:lvl1pPr algn="l" rtl="0">
              <a:defRPr sz="3600"/>
            </a:lvl1pPr>
          </a:lstStyle>
          <a:p>
            <a:pPr rtl="0"/>
            <a:r>
              <a:rPr lang="ru-RU" smtClean="0"/>
              <a:t>Образец заголовка</a:t>
            </a:r>
            <a:endParaRPr dirty="0"/>
          </a:p>
        </p:txBody>
      </p:sp>
      <p:grpSp>
        <p:nvGrpSpPr>
          <p:cNvPr id="8" name="Группа 7"/>
          <p:cNvGrpSpPr/>
          <p:nvPr/>
        </p:nvGrpSpPr>
        <p:grpSpPr>
          <a:xfrm>
            <a:off x="595546" y="781398"/>
            <a:ext cx="6433398" cy="5053665"/>
            <a:chOff x="5162444" y="781398"/>
            <a:chExt cx="6433398" cy="5053665"/>
          </a:xfrm>
        </p:grpSpPr>
        <p:sp>
          <p:nvSpPr>
            <p:cNvPr id="9" name="Полилиния 42"/>
            <p:cNvSpPr>
              <a:spLocks/>
            </p:cNvSpPr>
            <p:nvPr/>
          </p:nvSpPr>
          <p:spPr bwMode="auto">
            <a:xfrm rot="16200000" flipV="1">
              <a:off x="3342557" y="3275021"/>
              <a:ext cx="3827994" cy="17568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" name="Полилиния 43"/>
            <p:cNvSpPr>
              <a:spLocks/>
            </p:cNvSpPr>
            <p:nvPr/>
          </p:nvSpPr>
          <p:spPr bwMode="auto">
            <a:xfrm rot="16200000" flipV="1">
              <a:off x="9565728" y="3299447"/>
              <a:ext cx="3836876" cy="17568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grpSp>
          <p:nvGrpSpPr>
            <p:cNvPr id="11" name="Группа 10"/>
            <p:cNvGrpSpPr/>
            <p:nvPr/>
          </p:nvGrpSpPr>
          <p:grpSpPr>
            <a:xfrm>
              <a:off x="5814205" y="859113"/>
              <a:ext cx="5129146" cy="4880471"/>
              <a:chOff x="7856559" y="859113"/>
              <a:chExt cx="3086791" cy="4880471"/>
            </a:xfrm>
          </p:grpSpPr>
          <p:sp>
            <p:nvSpPr>
              <p:cNvPr id="20" name="Полилиния 41"/>
              <p:cNvSpPr>
                <a:spLocks/>
              </p:cNvSpPr>
              <p:nvPr/>
            </p:nvSpPr>
            <p:spPr bwMode="auto">
              <a:xfrm rot="16200000" flipV="1">
                <a:off x="9392183" y="4188416"/>
                <a:ext cx="15544" cy="3086791"/>
              </a:xfrm>
              <a:custGeom>
                <a:avLst/>
                <a:gdLst>
                  <a:gd name="T0" fmla="*/ 3 w 5"/>
                  <a:gd name="T1" fmla="*/ 0 h 868"/>
                  <a:gd name="T2" fmla="*/ 4 w 5"/>
                  <a:gd name="T3" fmla="*/ 217 h 868"/>
                  <a:gd name="T4" fmla="*/ 3 w 5"/>
                  <a:gd name="T5" fmla="*/ 326 h 868"/>
                  <a:gd name="T6" fmla="*/ 4 w 5"/>
                  <a:gd name="T7" fmla="*/ 434 h 868"/>
                  <a:gd name="T8" fmla="*/ 4 w 5"/>
                  <a:gd name="T9" fmla="*/ 651 h 868"/>
                  <a:gd name="T10" fmla="*/ 4 w 5"/>
                  <a:gd name="T11" fmla="*/ 760 h 868"/>
                  <a:gd name="T12" fmla="*/ 3 w 5"/>
                  <a:gd name="T13" fmla="*/ 868 h 868"/>
                  <a:gd name="T14" fmla="*/ 2 w 5"/>
                  <a:gd name="T15" fmla="*/ 868 h 868"/>
                  <a:gd name="T16" fmla="*/ 1 w 5"/>
                  <a:gd name="T17" fmla="*/ 760 h 868"/>
                  <a:gd name="T18" fmla="*/ 0 w 5"/>
                  <a:gd name="T19" fmla="*/ 651 h 868"/>
                  <a:gd name="T20" fmla="*/ 1 w 5"/>
                  <a:gd name="T21" fmla="*/ 434 h 868"/>
                  <a:gd name="T22" fmla="*/ 2 w 5"/>
                  <a:gd name="T23" fmla="*/ 326 h 868"/>
                  <a:gd name="T24" fmla="*/ 1 w 5"/>
                  <a:gd name="T25" fmla="*/ 217 h 868"/>
                  <a:gd name="T26" fmla="*/ 2 w 5"/>
                  <a:gd name="T27" fmla="*/ 0 h 868"/>
                  <a:gd name="T28" fmla="*/ 3 w 5"/>
                  <a:gd name="T29" fmla="*/ 0 h 8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" h="868">
                    <a:moveTo>
                      <a:pt x="3" y="0"/>
                    </a:moveTo>
                    <a:cubicBezTo>
                      <a:pt x="4" y="73"/>
                      <a:pt x="4" y="145"/>
                      <a:pt x="4" y="217"/>
                    </a:cubicBezTo>
                    <a:cubicBezTo>
                      <a:pt x="4" y="253"/>
                      <a:pt x="3" y="290"/>
                      <a:pt x="3" y="326"/>
                    </a:cubicBezTo>
                    <a:cubicBezTo>
                      <a:pt x="3" y="362"/>
                      <a:pt x="3" y="398"/>
                      <a:pt x="4" y="434"/>
                    </a:cubicBezTo>
                    <a:cubicBezTo>
                      <a:pt x="4" y="507"/>
                      <a:pt x="5" y="579"/>
                      <a:pt x="4" y="651"/>
                    </a:cubicBezTo>
                    <a:cubicBezTo>
                      <a:pt x="5" y="687"/>
                      <a:pt x="4" y="724"/>
                      <a:pt x="4" y="760"/>
                    </a:cubicBezTo>
                    <a:cubicBezTo>
                      <a:pt x="4" y="796"/>
                      <a:pt x="3" y="832"/>
                      <a:pt x="3" y="868"/>
                    </a:cubicBezTo>
                    <a:cubicBezTo>
                      <a:pt x="2" y="868"/>
                      <a:pt x="2" y="868"/>
                      <a:pt x="2" y="868"/>
                    </a:cubicBezTo>
                    <a:cubicBezTo>
                      <a:pt x="2" y="832"/>
                      <a:pt x="1" y="796"/>
                      <a:pt x="1" y="760"/>
                    </a:cubicBezTo>
                    <a:cubicBezTo>
                      <a:pt x="1" y="724"/>
                      <a:pt x="0" y="687"/>
                      <a:pt x="0" y="651"/>
                    </a:cubicBezTo>
                    <a:cubicBezTo>
                      <a:pt x="0" y="579"/>
                      <a:pt x="1" y="507"/>
                      <a:pt x="1" y="434"/>
                    </a:cubicBezTo>
                    <a:cubicBezTo>
                      <a:pt x="2" y="398"/>
                      <a:pt x="2" y="362"/>
                      <a:pt x="2" y="326"/>
                    </a:cubicBezTo>
                    <a:cubicBezTo>
                      <a:pt x="2" y="290"/>
                      <a:pt x="1" y="253"/>
                      <a:pt x="1" y="217"/>
                    </a:cubicBezTo>
                    <a:cubicBezTo>
                      <a:pt x="0" y="145"/>
                      <a:pt x="1" y="73"/>
                      <a:pt x="2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  <p:sp>
            <p:nvSpPr>
              <p:cNvPr id="21" name="Полилиния 44"/>
              <p:cNvSpPr>
                <a:spLocks/>
              </p:cNvSpPr>
              <p:nvPr/>
            </p:nvSpPr>
            <p:spPr bwMode="auto">
              <a:xfrm rot="16200000" flipV="1">
                <a:off x="9366943" y="-651271"/>
                <a:ext cx="13322" cy="3034090"/>
              </a:xfrm>
              <a:custGeom>
                <a:avLst/>
                <a:gdLst>
                  <a:gd name="T0" fmla="*/ 2 w 4"/>
                  <a:gd name="T1" fmla="*/ 853 h 853"/>
                  <a:gd name="T2" fmla="*/ 0 w 4"/>
                  <a:gd name="T3" fmla="*/ 640 h 853"/>
                  <a:gd name="T4" fmla="*/ 1 w 4"/>
                  <a:gd name="T5" fmla="*/ 533 h 853"/>
                  <a:gd name="T6" fmla="*/ 1 w 4"/>
                  <a:gd name="T7" fmla="*/ 427 h 853"/>
                  <a:gd name="T8" fmla="*/ 0 w 4"/>
                  <a:gd name="T9" fmla="*/ 213 h 853"/>
                  <a:gd name="T10" fmla="*/ 0 w 4"/>
                  <a:gd name="T11" fmla="*/ 107 h 853"/>
                  <a:gd name="T12" fmla="*/ 2 w 4"/>
                  <a:gd name="T13" fmla="*/ 0 h 853"/>
                  <a:gd name="T14" fmla="*/ 2 w 4"/>
                  <a:gd name="T15" fmla="*/ 0 h 853"/>
                  <a:gd name="T16" fmla="*/ 3 w 4"/>
                  <a:gd name="T17" fmla="*/ 107 h 853"/>
                  <a:gd name="T18" fmla="*/ 4 w 4"/>
                  <a:gd name="T19" fmla="*/ 213 h 853"/>
                  <a:gd name="T20" fmla="*/ 3 w 4"/>
                  <a:gd name="T21" fmla="*/ 427 h 853"/>
                  <a:gd name="T22" fmla="*/ 2 w 4"/>
                  <a:gd name="T23" fmla="*/ 533 h 853"/>
                  <a:gd name="T24" fmla="*/ 3 w 4"/>
                  <a:gd name="T25" fmla="*/ 640 h 853"/>
                  <a:gd name="T26" fmla="*/ 2 w 4"/>
                  <a:gd name="T27" fmla="*/ 853 h 8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" h="853">
                    <a:moveTo>
                      <a:pt x="2" y="853"/>
                    </a:moveTo>
                    <a:cubicBezTo>
                      <a:pt x="0" y="782"/>
                      <a:pt x="0" y="711"/>
                      <a:pt x="0" y="640"/>
                    </a:cubicBezTo>
                    <a:cubicBezTo>
                      <a:pt x="0" y="604"/>
                      <a:pt x="1" y="569"/>
                      <a:pt x="1" y="533"/>
                    </a:cubicBezTo>
                    <a:cubicBezTo>
                      <a:pt x="1" y="498"/>
                      <a:pt x="1" y="462"/>
                      <a:pt x="1" y="427"/>
                    </a:cubicBezTo>
                    <a:cubicBezTo>
                      <a:pt x="0" y="356"/>
                      <a:pt x="0" y="284"/>
                      <a:pt x="0" y="213"/>
                    </a:cubicBezTo>
                    <a:cubicBezTo>
                      <a:pt x="0" y="178"/>
                      <a:pt x="0" y="142"/>
                      <a:pt x="0" y="107"/>
                    </a:cubicBezTo>
                    <a:cubicBezTo>
                      <a:pt x="1" y="71"/>
                      <a:pt x="1" y="36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3" y="36"/>
                      <a:pt x="3" y="71"/>
                      <a:pt x="3" y="107"/>
                    </a:cubicBezTo>
                    <a:cubicBezTo>
                      <a:pt x="4" y="142"/>
                      <a:pt x="4" y="178"/>
                      <a:pt x="4" y="213"/>
                    </a:cubicBezTo>
                    <a:cubicBezTo>
                      <a:pt x="4" y="284"/>
                      <a:pt x="3" y="356"/>
                      <a:pt x="3" y="427"/>
                    </a:cubicBezTo>
                    <a:cubicBezTo>
                      <a:pt x="3" y="462"/>
                      <a:pt x="2" y="498"/>
                      <a:pt x="2" y="533"/>
                    </a:cubicBezTo>
                    <a:cubicBezTo>
                      <a:pt x="3" y="569"/>
                      <a:pt x="3" y="604"/>
                      <a:pt x="3" y="640"/>
                    </a:cubicBezTo>
                    <a:cubicBezTo>
                      <a:pt x="4" y="711"/>
                      <a:pt x="3" y="782"/>
                      <a:pt x="2" y="85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/>
              </a:p>
            </p:txBody>
          </p:sp>
        </p:grpSp>
        <p:sp>
          <p:nvSpPr>
            <p:cNvPr id="12" name="Полилиния 45"/>
            <p:cNvSpPr>
              <a:spLocks noEditPoints="1"/>
            </p:cNvSpPr>
            <p:nvPr/>
          </p:nvSpPr>
          <p:spPr bwMode="auto">
            <a:xfrm rot="16200000" flipV="1">
              <a:off x="5186001" y="5323012"/>
              <a:ext cx="477390" cy="524504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6"/>
            <p:cNvSpPr>
              <a:spLocks noEditPoints="1"/>
            </p:cNvSpPr>
            <p:nvPr/>
          </p:nvSpPr>
          <p:spPr bwMode="auto">
            <a:xfrm rot="16200000" flipV="1">
              <a:off x="5197295" y="5324846"/>
              <a:ext cx="477390" cy="511956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7"/>
            <p:cNvSpPr>
              <a:spLocks noEditPoints="1"/>
            </p:cNvSpPr>
            <p:nvPr/>
          </p:nvSpPr>
          <p:spPr bwMode="auto">
            <a:xfrm rot="16200000" flipV="1">
              <a:off x="11076843" y="5321082"/>
              <a:ext cx="508476" cy="519485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8"/>
            <p:cNvSpPr>
              <a:spLocks noEditPoints="1"/>
            </p:cNvSpPr>
            <p:nvPr/>
          </p:nvSpPr>
          <p:spPr bwMode="auto">
            <a:xfrm rot="16200000" flipV="1">
              <a:off x="11093207" y="5321324"/>
              <a:ext cx="470728" cy="534543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9"/>
            <p:cNvSpPr>
              <a:spLocks noEditPoints="1"/>
            </p:cNvSpPr>
            <p:nvPr/>
          </p:nvSpPr>
          <p:spPr bwMode="auto">
            <a:xfrm rot="16200000" flipV="1">
              <a:off x="11051654" y="771453"/>
              <a:ext cx="468508" cy="519485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50"/>
            <p:cNvSpPr>
              <a:spLocks noEditPoints="1"/>
            </p:cNvSpPr>
            <p:nvPr/>
          </p:nvSpPr>
          <p:spPr bwMode="auto">
            <a:xfrm rot="16200000" flipV="1">
              <a:off x="11044126" y="786511"/>
              <a:ext cx="468508" cy="489370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51"/>
            <p:cNvSpPr>
              <a:spLocks noEditPoints="1"/>
            </p:cNvSpPr>
            <p:nvPr/>
          </p:nvSpPr>
          <p:spPr bwMode="auto">
            <a:xfrm rot="16200000" flipV="1">
              <a:off x="5232723" y="721157"/>
              <a:ext cx="424100" cy="544581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2"/>
            <p:cNvSpPr>
              <a:spLocks noEditPoints="1"/>
            </p:cNvSpPr>
            <p:nvPr/>
          </p:nvSpPr>
          <p:spPr bwMode="auto">
            <a:xfrm rot="16200000" flipV="1">
              <a:off x="5241796" y="749729"/>
              <a:ext cx="428541" cy="491879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solidFill>
              <a:schemeClr val="tx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836613" y="1031195"/>
            <a:ext cx="5943600" cy="4572000"/>
          </a:xfr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l" rtl="0">
              <a:buNone/>
              <a:defRPr sz="32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" name="Замещающий текст 3"/>
          <p:cNvSpPr>
            <a:spLocks noGrp="1"/>
          </p:cNvSpPr>
          <p:nvPr>
            <p:ph type="body" sz="half" idx="2"/>
          </p:nvPr>
        </p:nvSpPr>
        <p:spPr>
          <a:xfrm>
            <a:off x="7492891" y="3555521"/>
            <a:ext cx="3840480" cy="2168517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18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65957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47936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624268" y="304800"/>
            <a:ext cx="1729531" cy="56769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199" y="304800"/>
            <a:ext cx="8633671" cy="56769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05803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39630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5613" y="1828800"/>
            <a:ext cx="6858002" cy="1828800"/>
          </a:xfrm>
        </p:spPr>
        <p:txBody>
          <a:bodyPr rtlCol="0" anchor="b">
            <a:normAutofit/>
          </a:bodyPr>
          <a:lstStyle>
            <a:lvl1pPr algn="l" rtl="0">
              <a:defRPr sz="440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4265610" y="3733800"/>
            <a:ext cx="6858002" cy="9144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2925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5212" y="1825625"/>
            <a:ext cx="4954588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4951414" cy="4187952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7275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9848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848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Замещающий текст 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4956048" cy="823912"/>
          </a:xfrm>
        </p:spPr>
        <p:txBody>
          <a:bodyPr rtlCol="0" anchor="b"/>
          <a:lstStyle>
            <a:lvl1pPr marL="0" indent="0" algn="l" rtl="0">
              <a:spcBef>
                <a:spcPts val="0"/>
              </a:spcBef>
              <a:buNone/>
              <a:defRPr sz="24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4956048" cy="3476625"/>
          </a:xfrm>
        </p:spPr>
        <p:txBody>
          <a:bodyPr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857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1281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t>‹#›</a:t>
            </a:fld>
            <a:endParaRPr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847874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304799"/>
            <a:ext cx="10058402" cy="1216152"/>
          </a:xfrm>
        </p:spPr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9" name="Группа 8"/>
          <p:cNvGrpSpPr/>
          <p:nvPr/>
        </p:nvGrpSpPr>
        <p:grpSpPr>
          <a:xfrm>
            <a:off x="1052422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10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1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2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3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4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5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6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7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8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9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0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1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6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7"/>
          </p:nvPr>
        </p:nvSpPr>
        <p:spPr>
          <a:xfrm>
            <a:off x="1265028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39" name="Текст 3"/>
          <p:cNvSpPr>
            <a:spLocks noGrp="1"/>
          </p:cNvSpPr>
          <p:nvPr>
            <p:ph type="body" sz="half" idx="2"/>
          </p:nvPr>
        </p:nvSpPr>
        <p:spPr>
          <a:xfrm>
            <a:off x="1052423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6763111" y="1733550"/>
            <a:ext cx="4360503" cy="3050038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2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2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3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37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 noChangeAspect="1"/>
          </p:cNvSpPr>
          <p:nvPr>
            <p:ph type="pic" sz="quarter" idx="18"/>
          </p:nvPr>
        </p:nvSpPr>
        <p:spPr>
          <a:xfrm>
            <a:off x="6975717" y="1900210"/>
            <a:ext cx="3935536" cy="2571736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40" name="Текст 3"/>
          <p:cNvSpPr>
            <a:spLocks noGrp="1"/>
          </p:cNvSpPr>
          <p:nvPr>
            <p:ph type="body" sz="half" idx="19"/>
          </p:nvPr>
        </p:nvSpPr>
        <p:spPr>
          <a:xfrm>
            <a:off x="6742908" y="4935990"/>
            <a:ext cx="4368980" cy="100761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6827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рисунка с подпися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"/>
          </a:p>
        </p:txBody>
      </p:sp>
      <p:grpSp>
        <p:nvGrpSpPr>
          <p:cNvPr id="52" name="Группа 51"/>
          <p:cNvGrpSpPr>
            <a:grpSpLocks noChangeAspect="1"/>
          </p:cNvGrpSpPr>
          <p:nvPr/>
        </p:nvGrpSpPr>
        <p:grpSpPr>
          <a:xfrm rot="5400000">
            <a:off x="104513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53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4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5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6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7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8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59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0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1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2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3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64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9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9"/>
          </p:nvPr>
        </p:nvSpPr>
        <p:spPr>
          <a:xfrm>
            <a:off x="1249168" y="1824285"/>
            <a:ext cx="2715289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1" name="Текст 3"/>
          <p:cNvSpPr>
            <a:spLocks noGrp="1"/>
          </p:cNvSpPr>
          <p:nvPr>
            <p:ph type="body" sz="half" idx="2"/>
          </p:nvPr>
        </p:nvSpPr>
        <p:spPr>
          <a:xfrm>
            <a:off x="123521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84" name="Группа 83"/>
          <p:cNvGrpSpPr>
            <a:grpSpLocks noChangeAspect="1"/>
          </p:cNvGrpSpPr>
          <p:nvPr userDrawn="1"/>
        </p:nvGrpSpPr>
        <p:grpSpPr>
          <a:xfrm rot="5400000">
            <a:off x="4517135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85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6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7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89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0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1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2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3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4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5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6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78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18"/>
          </p:nvPr>
        </p:nvSpPr>
        <p:spPr>
          <a:xfrm>
            <a:off x="4720924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2" name="Текст 3"/>
          <p:cNvSpPr>
            <a:spLocks noGrp="1"/>
          </p:cNvSpPr>
          <p:nvPr>
            <p:ph type="body" sz="half" idx="21"/>
          </p:nvPr>
        </p:nvSpPr>
        <p:spPr>
          <a:xfrm>
            <a:off x="4707208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grpSp>
        <p:nvGrpSpPr>
          <p:cNvPr id="97" name="Группа 96"/>
          <p:cNvGrpSpPr>
            <a:grpSpLocks noChangeAspect="1"/>
          </p:cNvGrpSpPr>
          <p:nvPr userDrawn="1"/>
        </p:nvGrpSpPr>
        <p:grpSpPr>
          <a:xfrm rot="5400000">
            <a:off x="8019009" y="1678105"/>
            <a:ext cx="3123347" cy="3089730"/>
            <a:chOff x="895350" y="3313113"/>
            <a:chExt cx="3613151" cy="2790825"/>
          </a:xfrm>
          <a:solidFill>
            <a:schemeClr val="tx1">
              <a:lumMod val="50000"/>
            </a:schemeClr>
          </a:solidFill>
        </p:grpSpPr>
        <p:sp>
          <p:nvSpPr>
            <p:cNvPr id="98" name="Полилиния 41"/>
            <p:cNvSpPr>
              <a:spLocks/>
            </p:cNvSpPr>
            <p:nvPr/>
          </p:nvSpPr>
          <p:spPr bwMode="auto">
            <a:xfrm>
              <a:off x="963613" y="3725863"/>
              <a:ext cx="11113" cy="1952625"/>
            </a:xfrm>
            <a:custGeom>
              <a:avLst/>
              <a:gdLst>
                <a:gd name="T0" fmla="*/ 3 w 5"/>
                <a:gd name="T1" fmla="*/ 0 h 868"/>
                <a:gd name="T2" fmla="*/ 4 w 5"/>
                <a:gd name="T3" fmla="*/ 217 h 868"/>
                <a:gd name="T4" fmla="*/ 3 w 5"/>
                <a:gd name="T5" fmla="*/ 326 h 868"/>
                <a:gd name="T6" fmla="*/ 4 w 5"/>
                <a:gd name="T7" fmla="*/ 434 h 868"/>
                <a:gd name="T8" fmla="*/ 4 w 5"/>
                <a:gd name="T9" fmla="*/ 651 h 868"/>
                <a:gd name="T10" fmla="*/ 4 w 5"/>
                <a:gd name="T11" fmla="*/ 760 h 868"/>
                <a:gd name="T12" fmla="*/ 3 w 5"/>
                <a:gd name="T13" fmla="*/ 868 h 868"/>
                <a:gd name="T14" fmla="*/ 2 w 5"/>
                <a:gd name="T15" fmla="*/ 868 h 868"/>
                <a:gd name="T16" fmla="*/ 1 w 5"/>
                <a:gd name="T17" fmla="*/ 760 h 868"/>
                <a:gd name="T18" fmla="*/ 0 w 5"/>
                <a:gd name="T19" fmla="*/ 651 h 868"/>
                <a:gd name="T20" fmla="*/ 1 w 5"/>
                <a:gd name="T21" fmla="*/ 434 h 868"/>
                <a:gd name="T22" fmla="*/ 2 w 5"/>
                <a:gd name="T23" fmla="*/ 326 h 868"/>
                <a:gd name="T24" fmla="*/ 1 w 5"/>
                <a:gd name="T25" fmla="*/ 217 h 868"/>
                <a:gd name="T26" fmla="*/ 2 w 5"/>
                <a:gd name="T27" fmla="*/ 0 h 868"/>
                <a:gd name="T28" fmla="*/ 3 w 5"/>
                <a:gd name="T29" fmla="*/ 0 h 8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" h="868">
                  <a:moveTo>
                    <a:pt x="3" y="0"/>
                  </a:moveTo>
                  <a:cubicBezTo>
                    <a:pt x="4" y="73"/>
                    <a:pt x="4" y="145"/>
                    <a:pt x="4" y="217"/>
                  </a:cubicBezTo>
                  <a:cubicBezTo>
                    <a:pt x="4" y="253"/>
                    <a:pt x="3" y="290"/>
                    <a:pt x="3" y="326"/>
                  </a:cubicBezTo>
                  <a:cubicBezTo>
                    <a:pt x="3" y="362"/>
                    <a:pt x="3" y="398"/>
                    <a:pt x="4" y="434"/>
                  </a:cubicBezTo>
                  <a:cubicBezTo>
                    <a:pt x="4" y="507"/>
                    <a:pt x="5" y="579"/>
                    <a:pt x="4" y="651"/>
                  </a:cubicBezTo>
                  <a:cubicBezTo>
                    <a:pt x="5" y="687"/>
                    <a:pt x="4" y="724"/>
                    <a:pt x="4" y="760"/>
                  </a:cubicBezTo>
                  <a:cubicBezTo>
                    <a:pt x="4" y="796"/>
                    <a:pt x="3" y="832"/>
                    <a:pt x="3" y="868"/>
                  </a:cubicBezTo>
                  <a:cubicBezTo>
                    <a:pt x="2" y="868"/>
                    <a:pt x="2" y="868"/>
                    <a:pt x="2" y="868"/>
                  </a:cubicBezTo>
                  <a:cubicBezTo>
                    <a:pt x="2" y="832"/>
                    <a:pt x="1" y="796"/>
                    <a:pt x="1" y="760"/>
                  </a:cubicBezTo>
                  <a:cubicBezTo>
                    <a:pt x="1" y="724"/>
                    <a:pt x="0" y="687"/>
                    <a:pt x="0" y="651"/>
                  </a:cubicBezTo>
                  <a:cubicBezTo>
                    <a:pt x="0" y="579"/>
                    <a:pt x="1" y="507"/>
                    <a:pt x="1" y="434"/>
                  </a:cubicBezTo>
                  <a:cubicBezTo>
                    <a:pt x="2" y="398"/>
                    <a:pt x="2" y="362"/>
                    <a:pt x="2" y="326"/>
                  </a:cubicBezTo>
                  <a:cubicBezTo>
                    <a:pt x="2" y="290"/>
                    <a:pt x="1" y="253"/>
                    <a:pt x="1" y="217"/>
                  </a:cubicBezTo>
                  <a:cubicBezTo>
                    <a:pt x="0" y="145"/>
                    <a:pt x="1" y="73"/>
                    <a:pt x="2" y="0"/>
                  </a:cubicBez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99" name="Полилиния 42"/>
            <p:cNvSpPr>
              <a:spLocks/>
            </p:cNvSpPr>
            <p:nvPr/>
          </p:nvSpPr>
          <p:spPr bwMode="auto">
            <a:xfrm>
              <a:off x="1350963" y="6038850"/>
              <a:ext cx="2736850" cy="11113"/>
            </a:xfrm>
            <a:custGeom>
              <a:avLst/>
              <a:gdLst>
                <a:gd name="T0" fmla="*/ 0 w 1216"/>
                <a:gd name="T1" fmla="*/ 2 h 5"/>
                <a:gd name="T2" fmla="*/ 304 w 1216"/>
                <a:gd name="T3" fmla="*/ 1 h 5"/>
                <a:gd name="T4" fmla="*/ 456 w 1216"/>
                <a:gd name="T5" fmla="*/ 2 h 5"/>
                <a:gd name="T6" fmla="*/ 608 w 1216"/>
                <a:gd name="T7" fmla="*/ 1 h 5"/>
                <a:gd name="T8" fmla="*/ 912 w 1216"/>
                <a:gd name="T9" fmla="*/ 0 h 5"/>
                <a:gd name="T10" fmla="*/ 1064 w 1216"/>
                <a:gd name="T11" fmla="*/ 1 h 5"/>
                <a:gd name="T12" fmla="*/ 1216 w 1216"/>
                <a:gd name="T13" fmla="*/ 2 h 5"/>
                <a:gd name="T14" fmla="*/ 1216 w 1216"/>
                <a:gd name="T15" fmla="*/ 2 h 5"/>
                <a:gd name="T16" fmla="*/ 1064 w 1216"/>
                <a:gd name="T17" fmla="*/ 4 h 5"/>
                <a:gd name="T18" fmla="*/ 912 w 1216"/>
                <a:gd name="T19" fmla="*/ 4 h 5"/>
                <a:gd name="T20" fmla="*/ 608 w 1216"/>
                <a:gd name="T21" fmla="*/ 3 h 5"/>
                <a:gd name="T22" fmla="*/ 456 w 1216"/>
                <a:gd name="T23" fmla="*/ 3 h 5"/>
                <a:gd name="T24" fmla="*/ 304 w 1216"/>
                <a:gd name="T25" fmla="*/ 4 h 5"/>
                <a:gd name="T26" fmla="*/ 0 w 1216"/>
                <a:gd name="T27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16" h="5">
                  <a:moveTo>
                    <a:pt x="0" y="2"/>
                  </a:moveTo>
                  <a:cubicBezTo>
                    <a:pt x="101" y="1"/>
                    <a:pt x="202" y="0"/>
                    <a:pt x="304" y="1"/>
                  </a:cubicBezTo>
                  <a:cubicBezTo>
                    <a:pt x="354" y="1"/>
                    <a:pt x="405" y="2"/>
                    <a:pt x="456" y="2"/>
                  </a:cubicBezTo>
                  <a:cubicBezTo>
                    <a:pt x="506" y="2"/>
                    <a:pt x="557" y="1"/>
                    <a:pt x="608" y="1"/>
                  </a:cubicBezTo>
                  <a:cubicBezTo>
                    <a:pt x="709" y="1"/>
                    <a:pt x="810" y="0"/>
                    <a:pt x="912" y="0"/>
                  </a:cubicBezTo>
                  <a:cubicBezTo>
                    <a:pt x="962" y="0"/>
                    <a:pt x="1013" y="1"/>
                    <a:pt x="1064" y="1"/>
                  </a:cubicBezTo>
                  <a:cubicBezTo>
                    <a:pt x="1114" y="1"/>
                    <a:pt x="1165" y="1"/>
                    <a:pt x="1216" y="2"/>
                  </a:cubicBezTo>
                  <a:cubicBezTo>
                    <a:pt x="1216" y="2"/>
                    <a:pt x="1216" y="2"/>
                    <a:pt x="1216" y="2"/>
                  </a:cubicBezTo>
                  <a:cubicBezTo>
                    <a:pt x="1165" y="3"/>
                    <a:pt x="1114" y="3"/>
                    <a:pt x="1064" y="4"/>
                  </a:cubicBezTo>
                  <a:cubicBezTo>
                    <a:pt x="1013" y="4"/>
                    <a:pt x="962" y="4"/>
                    <a:pt x="912" y="4"/>
                  </a:cubicBezTo>
                  <a:cubicBezTo>
                    <a:pt x="810" y="5"/>
                    <a:pt x="709" y="4"/>
                    <a:pt x="608" y="3"/>
                  </a:cubicBezTo>
                  <a:cubicBezTo>
                    <a:pt x="557" y="3"/>
                    <a:pt x="506" y="3"/>
                    <a:pt x="456" y="3"/>
                  </a:cubicBezTo>
                  <a:cubicBezTo>
                    <a:pt x="405" y="3"/>
                    <a:pt x="354" y="4"/>
                    <a:pt x="304" y="4"/>
                  </a:cubicBezTo>
                  <a:cubicBezTo>
                    <a:pt x="202" y="4"/>
                    <a:pt x="101" y="4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0" name="Полилиния 43"/>
            <p:cNvSpPr>
              <a:spLocks/>
            </p:cNvSpPr>
            <p:nvPr/>
          </p:nvSpPr>
          <p:spPr bwMode="auto">
            <a:xfrm>
              <a:off x="1330325" y="3378200"/>
              <a:ext cx="2743200" cy="11113"/>
            </a:xfrm>
            <a:custGeom>
              <a:avLst/>
              <a:gdLst>
                <a:gd name="T0" fmla="*/ 0 w 1219"/>
                <a:gd name="T1" fmla="*/ 2 h 5"/>
                <a:gd name="T2" fmla="*/ 304 w 1219"/>
                <a:gd name="T3" fmla="*/ 1 h 5"/>
                <a:gd name="T4" fmla="*/ 457 w 1219"/>
                <a:gd name="T5" fmla="*/ 2 h 5"/>
                <a:gd name="T6" fmla="*/ 609 w 1219"/>
                <a:gd name="T7" fmla="*/ 1 h 5"/>
                <a:gd name="T8" fmla="*/ 914 w 1219"/>
                <a:gd name="T9" fmla="*/ 0 h 5"/>
                <a:gd name="T10" fmla="*/ 1067 w 1219"/>
                <a:gd name="T11" fmla="*/ 1 h 5"/>
                <a:gd name="T12" fmla="*/ 1219 w 1219"/>
                <a:gd name="T13" fmla="*/ 2 h 5"/>
                <a:gd name="T14" fmla="*/ 1219 w 1219"/>
                <a:gd name="T15" fmla="*/ 3 h 5"/>
                <a:gd name="T16" fmla="*/ 1067 w 1219"/>
                <a:gd name="T17" fmla="*/ 4 h 5"/>
                <a:gd name="T18" fmla="*/ 914 w 1219"/>
                <a:gd name="T19" fmla="*/ 4 h 5"/>
                <a:gd name="T20" fmla="*/ 609 w 1219"/>
                <a:gd name="T21" fmla="*/ 3 h 5"/>
                <a:gd name="T22" fmla="*/ 457 w 1219"/>
                <a:gd name="T23" fmla="*/ 3 h 5"/>
                <a:gd name="T24" fmla="*/ 304 w 1219"/>
                <a:gd name="T25" fmla="*/ 4 h 5"/>
                <a:gd name="T26" fmla="*/ 0 w 1219"/>
                <a:gd name="T27" fmla="*/ 3 h 5"/>
                <a:gd name="T28" fmla="*/ 0 w 1219"/>
                <a:gd name="T29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19" h="5">
                  <a:moveTo>
                    <a:pt x="0" y="2"/>
                  </a:moveTo>
                  <a:cubicBezTo>
                    <a:pt x="101" y="1"/>
                    <a:pt x="203" y="0"/>
                    <a:pt x="304" y="1"/>
                  </a:cubicBezTo>
                  <a:cubicBezTo>
                    <a:pt x="355" y="1"/>
                    <a:pt x="406" y="2"/>
                    <a:pt x="457" y="2"/>
                  </a:cubicBezTo>
                  <a:cubicBezTo>
                    <a:pt x="508" y="2"/>
                    <a:pt x="559" y="1"/>
                    <a:pt x="609" y="1"/>
                  </a:cubicBezTo>
                  <a:cubicBezTo>
                    <a:pt x="711" y="1"/>
                    <a:pt x="813" y="0"/>
                    <a:pt x="914" y="0"/>
                  </a:cubicBezTo>
                  <a:cubicBezTo>
                    <a:pt x="965" y="0"/>
                    <a:pt x="1016" y="1"/>
                    <a:pt x="1067" y="1"/>
                  </a:cubicBezTo>
                  <a:cubicBezTo>
                    <a:pt x="1117" y="1"/>
                    <a:pt x="1168" y="1"/>
                    <a:pt x="1219" y="2"/>
                  </a:cubicBezTo>
                  <a:cubicBezTo>
                    <a:pt x="1219" y="3"/>
                    <a:pt x="1219" y="3"/>
                    <a:pt x="1219" y="3"/>
                  </a:cubicBezTo>
                  <a:cubicBezTo>
                    <a:pt x="1168" y="3"/>
                    <a:pt x="1117" y="4"/>
                    <a:pt x="1067" y="4"/>
                  </a:cubicBezTo>
                  <a:cubicBezTo>
                    <a:pt x="1016" y="4"/>
                    <a:pt x="965" y="4"/>
                    <a:pt x="914" y="4"/>
                  </a:cubicBezTo>
                  <a:cubicBezTo>
                    <a:pt x="813" y="5"/>
                    <a:pt x="711" y="4"/>
                    <a:pt x="609" y="3"/>
                  </a:cubicBezTo>
                  <a:cubicBezTo>
                    <a:pt x="559" y="3"/>
                    <a:pt x="508" y="3"/>
                    <a:pt x="457" y="3"/>
                  </a:cubicBezTo>
                  <a:cubicBezTo>
                    <a:pt x="406" y="3"/>
                    <a:pt x="355" y="4"/>
                    <a:pt x="304" y="4"/>
                  </a:cubicBezTo>
                  <a:cubicBezTo>
                    <a:pt x="203" y="4"/>
                    <a:pt x="101" y="4"/>
                    <a:pt x="0" y="3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1" name="Полилиния 44"/>
            <p:cNvSpPr>
              <a:spLocks/>
            </p:cNvSpPr>
            <p:nvPr/>
          </p:nvSpPr>
          <p:spPr bwMode="auto">
            <a:xfrm>
              <a:off x="4443413" y="3759200"/>
              <a:ext cx="9525" cy="1919288"/>
            </a:xfrm>
            <a:custGeom>
              <a:avLst/>
              <a:gdLst>
                <a:gd name="T0" fmla="*/ 2 w 4"/>
                <a:gd name="T1" fmla="*/ 853 h 853"/>
                <a:gd name="T2" fmla="*/ 0 w 4"/>
                <a:gd name="T3" fmla="*/ 640 h 853"/>
                <a:gd name="T4" fmla="*/ 1 w 4"/>
                <a:gd name="T5" fmla="*/ 533 h 853"/>
                <a:gd name="T6" fmla="*/ 1 w 4"/>
                <a:gd name="T7" fmla="*/ 427 h 853"/>
                <a:gd name="T8" fmla="*/ 0 w 4"/>
                <a:gd name="T9" fmla="*/ 213 h 853"/>
                <a:gd name="T10" fmla="*/ 0 w 4"/>
                <a:gd name="T11" fmla="*/ 107 h 853"/>
                <a:gd name="T12" fmla="*/ 2 w 4"/>
                <a:gd name="T13" fmla="*/ 0 h 853"/>
                <a:gd name="T14" fmla="*/ 2 w 4"/>
                <a:gd name="T15" fmla="*/ 0 h 853"/>
                <a:gd name="T16" fmla="*/ 3 w 4"/>
                <a:gd name="T17" fmla="*/ 107 h 853"/>
                <a:gd name="T18" fmla="*/ 4 w 4"/>
                <a:gd name="T19" fmla="*/ 213 h 853"/>
                <a:gd name="T20" fmla="*/ 3 w 4"/>
                <a:gd name="T21" fmla="*/ 427 h 853"/>
                <a:gd name="T22" fmla="*/ 2 w 4"/>
                <a:gd name="T23" fmla="*/ 533 h 853"/>
                <a:gd name="T24" fmla="*/ 3 w 4"/>
                <a:gd name="T25" fmla="*/ 640 h 853"/>
                <a:gd name="T26" fmla="*/ 2 w 4"/>
                <a:gd name="T27" fmla="*/ 853 h 8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" h="853">
                  <a:moveTo>
                    <a:pt x="2" y="853"/>
                  </a:moveTo>
                  <a:cubicBezTo>
                    <a:pt x="0" y="782"/>
                    <a:pt x="0" y="711"/>
                    <a:pt x="0" y="640"/>
                  </a:cubicBezTo>
                  <a:cubicBezTo>
                    <a:pt x="0" y="604"/>
                    <a:pt x="1" y="569"/>
                    <a:pt x="1" y="533"/>
                  </a:cubicBezTo>
                  <a:cubicBezTo>
                    <a:pt x="1" y="498"/>
                    <a:pt x="1" y="462"/>
                    <a:pt x="1" y="427"/>
                  </a:cubicBezTo>
                  <a:cubicBezTo>
                    <a:pt x="0" y="356"/>
                    <a:pt x="0" y="284"/>
                    <a:pt x="0" y="213"/>
                  </a:cubicBezTo>
                  <a:cubicBezTo>
                    <a:pt x="0" y="178"/>
                    <a:pt x="0" y="142"/>
                    <a:pt x="0" y="107"/>
                  </a:cubicBezTo>
                  <a:cubicBezTo>
                    <a:pt x="1" y="71"/>
                    <a:pt x="1" y="36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36"/>
                    <a:pt x="3" y="71"/>
                    <a:pt x="3" y="107"/>
                  </a:cubicBezTo>
                  <a:cubicBezTo>
                    <a:pt x="4" y="142"/>
                    <a:pt x="4" y="178"/>
                    <a:pt x="4" y="213"/>
                  </a:cubicBezTo>
                  <a:cubicBezTo>
                    <a:pt x="4" y="284"/>
                    <a:pt x="3" y="356"/>
                    <a:pt x="3" y="427"/>
                  </a:cubicBezTo>
                  <a:cubicBezTo>
                    <a:pt x="3" y="462"/>
                    <a:pt x="2" y="498"/>
                    <a:pt x="2" y="533"/>
                  </a:cubicBezTo>
                  <a:cubicBezTo>
                    <a:pt x="3" y="569"/>
                    <a:pt x="3" y="604"/>
                    <a:pt x="3" y="640"/>
                  </a:cubicBezTo>
                  <a:cubicBezTo>
                    <a:pt x="4" y="711"/>
                    <a:pt x="3" y="782"/>
                    <a:pt x="2" y="8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2" name="Полилиния 45"/>
            <p:cNvSpPr>
              <a:spLocks noEditPoints="1"/>
            </p:cNvSpPr>
            <p:nvPr/>
          </p:nvSpPr>
          <p:spPr bwMode="auto">
            <a:xfrm>
              <a:off x="903288" y="5772150"/>
              <a:ext cx="341313" cy="331788"/>
            </a:xfrm>
            <a:custGeom>
              <a:avLst/>
              <a:gdLst>
                <a:gd name="T0" fmla="*/ 127 w 152"/>
                <a:gd name="T1" fmla="*/ 122 h 148"/>
                <a:gd name="T2" fmla="*/ 84 w 152"/>
                <a:gd name="T3" fmla="*/ 134 h 148"/>
                <a:gd name="T4" fmla="*/ 112 w 152"/>
                <a:gd name="T5" fmla="*/ 131 h 148"/>
                <a:gd name="T6" fmla="*/ 48 w 152"/>
                <a:gd name="T7" fmla="*/ 142 h 148"/>
                <a:gd name="T8" fmla="*/ 4 w 152"/>
                <a:gd name="T9" fmla="*/ 95 h 148"/>
                <a:gd name="T10" fmla="*/ 20 w 152"/>
                <a:gd name="T11" fmla="*/ 61 h 148"/>
                <a:gd name="T12" fmla="*/ 26 w 152"/>
                <a:gd name="T13" fmla="*/ 58 h 148"/>
                <a:gd name="T14" fmla="*/ 31 w 152"/>
                <a:gd name="T15" fmla="*/ 23 h 148"/>
                <a:gd name="T16" fmla="*/ 19 w 152"/>
                <a:gd name="T17" fmla="*/ 0 h 148"/>
                <a:gd name="T18" fmla="*/ 33 w 152"/>
                <a:gd name="T19" fmla="*/ 57 h 148"/>
                <a:gd name="T20" fmla="*/ 41 w 152"/>
                <a:gd name="T21" fmla="*/ 63 h 148"/>
                <a:gd name="T22" fmla="*/ 36 w 152"/>
                <a:gd name="T23" fmla="*/ 80 h 148"/>
                <a:gd name="T24" fmla="*/ 26 w 152"/>
                <a:gd name="T25" fmla="*/ 67 h 148"/>
                <a:gd name="T26" fmla="*/ 64 w 152"/>
                <a:gd name="T27" fmla="*/ 132 h 148"/>
                <a:gd name="T28" fmla="*/ 84 w 152"/>
                <a:gd name="T29" fmla="*/ 112 h 148"/>
                <a:gd name="T30" fmla="*/ 77 w 152"/>
                <a:gd name="T31" fmla="*/ 131 h 148"/>
                <a:gd name="T32" fmla="*/ 152 w 152"/>
                <a:gd name="T33" fmla="*/ 129 h 148"/>
                <a:gd name="T34" fmla="*/ 114 w 152"/>
                <a:gd name="T35" fmla="*/ 131 h 148"/>
                <a:gd name="T36" fmla="*/ 127 w 152"/>
                <a:gd name="T37" fmla="*/ 122 h 148"/>
                <a:gd name="T38" fmla="*/ 74 w 152"/>
                <a:gd name="T39" fmla="*/ 128 h 148"/>
                <a:gd name="T40" fmla="*/ 68 w 152"/>
                <a:gd name="T41" fmla="*/ 112 h 148"/>
                <a:gd name="T42" fmla="*/ 66 w 152"/>
                <a:gd name="T43" fmla="*/ 117 h 148"/>
                <a:gd name="T44" fmla="*/ 66 w 152"/>
                <a:gd name="T45" fmla="*/ 125 h 148"/>
                <a:gd name="T46" fmla="*/ 73 w 152"/>
                <a:gd name="T47" fmla="*/ 128 h 148"/>
                <a:gd name="T48" fmla="*/ 74 w 152"/>
                <a:gd name="T49" fmla="*/ 114 h 148"/>
                <a:gd name="T50" fmla="*/ 74 w 152"/>
                <a:gd name="T51" fmla="*/ 128 h 148"/>
                <a:gd name="T52" fmla="*/ 9 w 152"/>
                <a:gd name="T53" fmla="*/ 88 h 148"/>
                <a:gd name="T54" fmla="*/ 56 w 152"/>
                <a:gd name="T55" fmla="*/ 135 h 148"/>
                <a:gd name="T56" fmla="*/ 9 w 152"/>
                <a:gd name="T57" fmla="*/ 88 h 148"/>
                <a:gd name="T58" fmla="*/ 37 w 152"/>
                <a:gd name="T59" fmla="*/ 61 h 148"/>
                <a:gd name="T60" fmla="*/ 31 w 152"/>
                <a:gd name="T61" fmla="*/ 77 h 148"/>
                <a:gd name="T62" fmla="*/ 37 w 152"/>
                <a:gd name="T63" fmla="*/ 61 h 148"/>
                <a:gd name="T64" fmla="*/ 30 w 152"/>
                <a:gd name="T65" fmla="*/ 57 h 148"/>
                <a:gd name="T66" fmla="*/ 33 w 152"/>
                <a:gd name="T67" fmla="*/ 31 h 148"/>
                <a:gd name="T68" fmla="*/ 30 w 152"/>
                <a:gd name="T69" fmla="*/ 57 h 148"/>
                <a:gd name="T70" fmla="*/ 30 w 152"/>
                <a:gd name="T71" fmla="*/ 61 h 148"/>
                <a:gd name="T72" fmla="*/ 30 w 152"/>
                <a:gd name="T73" fmla="*/ 74 h 148"/>
                <a:gd name="T74" fmla="*/ 30 w 152"/>
                <a:gd name="T75" fmla="*/ 61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52" h="148">
                  <a:moveTo>
                    <a:pt x="127" y="122"/>
                  </a:moveTo>
                  <a:cubicBezTo>
                    <a:pt x="115" y="118"/>
                    <a:pt x="99" y="137"/>
                    <a:pt x="84" y="134"/>
                  </a:cubicBezTo>
                  <a:cubicBezTo>
                    <a:pt x="92" y="142"/>
                    <a:pt x="106" y="130"/>
                    <a:pt x="112" y="131"/>
                  </a:cubicBezTo>
                  <a:cubicBezTo>
                    <a:pt x="95" y="147"/>
                    <a:pt x="66" y="127"/>
                    <a:pt x="48" y="142"/>
                  </a:cubicBezTo>
                  <a:cubicBezTo>
                    <a:pt x="19" y="142"/>
                    <a:pt x="1" y="123"/>
                    <a:pt x="4" y="95"/>
                  </a:cubicBezTo>
                  <a:cubicBezTo>
                    <a:pt x="6" y="82"/>
                    <a:pt x="19" y="74"/>
                    <a:pt x="20" y="61"/>
                  </a:cubicBezTo>
                  <a:cubicBezTo>
                    <a:pt x="23" y="58"/>
                    <a:pt x="22" y="60"/>
                    <a:pt x="26" y="58"/>
                  </a:cubicBezTo>
                  <a:cubicBezTo>
                    <a:pt x="25" y="45"/>
                    <a:pt x="33" y="34"/>
                    <a:pt x="31" y="23"/>
                  </a:cubicBezTo>
                  <a:cubicBezTo>
                    <a:pt x="30" y="12"/>
                    <a:pt x="19" y="8"/>
                    <a:pt x="19" y="0"/>
                  </a:cubicBezTo>
                  <a:cubicBezTo>
                    <a:pt x="36" y="7"/>
                    <a:pt x="41" y="36"/>
                    <a:pt x="33" y="57"/>
                  </a:cubicBezTo>
                  <a:cubicBezTo>
                    <a:pt x="34" y="60"/>
                    <a:pt x="40" y="59"/>
                    <a:pt x="41" y="63"/>
                  </a:cubicBezTo>
                  <a:cubicBezTo>
                    <a:pt x="43" y="69"/>
                    <a:pt x="40" y="75"/>
                    <a:pt x="36" y="80"/>
                  </a:cubicBezTo>
                  <a:cubicBezTo>
                    <a:pt x="27" y="79"/>
                    <a:pt x="20" y="74"/>
                    <a:pt x="26" y="67"/>
                  </a:cubicBezTo>
                  <a:cubicBezTo>
                    <a:pt x="1" y="88"/>
                    <a:pt x="14" y="148"/>
                    <a:pt x="64" y="132"/>
                  </a:cubicBezTo>
                  <a:cubicBezTo>
                    <a:pt x="54" y="118"/>
                    <a:pt x="73" y="97"/>
                    <a:pt x="84" y="112"/>
                  </a:cubicBezTo>
                  <a:cubicBezTo>
                    <a:pt x="86" y="123"/>
                    <a:pt x="81" y="126"/>
                    <a:pt x="77" y="131"/>
                  </a:cubicBezTo>
                  <a:cubicBezTo>
                    <a:pt x="101" y="137"/>
                    <a:pt x="133" y="102"/>
                    <a:pt x="152" y="129"/>
                  </a:cubicBezTo>
                  <a:cubicBezTo>
                    <a:pt x="143" y="117"/>
                    <a:pt x="124" y="124"/>
                    <a:pt x="114" y="131"/>
                  </a:cubicBezTo>
                  <a:cubicBezTo>
                    <a:pt x="116" y="126"/>
                    <a:pt x="123" y="126"/>
                    <a:pt x="127" y="122"/>
                  </a:cubicBezTo>
                  <a:close/>
                  <a:moveTo>
                    <a:pt x="74" y="128"/>
                  </a:moveTo>
                  <a:cubicBezTo>
                    <a:pt x="91" y="127"/>
                    <a:pt x="78" y="98"/>
                    <a:pt x="68" y="112"/>
                  </a:cubicBezTo>
                  <a:cubicBezTo>
                    <a:pt x="75" y="112"/>
                    <a:pt x="69" y="117"/>
                    <a:pt x="66" y="117"/>
                  </a:cubicBezTo>
                  <a:cubicBezTo>
                    <a:pt x="66" y="119"/>
                    <a:pt x="66" y="122"/>
                    <a:pt x="66" y="125"/>
                  </a:cubicBezTo>
                  <a:cubicBezTo>
                    <a:pt x="68" y="126"/>
                    <a:pt x="69" y="128"/>
                    <a:pt x="73" y="128"/>
                  </a:cubicBezTo>
                  <a:cubicBezTo>
                    <a:pt x="75" y="124"/>
                    <a:pt x="80" y="117"/>
                    <a:pt x="74" y="114"/>
                  </a:cubicBezTo>
                  <a:cubicBezTo>
                    <a:pt x="84" y="115"/>
                    <a:pt x="78" y="125"/>
                    <a:pt x="74" y="128"/>
                  </a:cubicBezTo>
                  <a:close/>
                  <a:moveTo>
                    <a:pt x="9" y="88"/>
                  </a:moveTo>
                  <a:cubicBezTo>
                    <a:pt x="0" y="121"/>
                    <a:pt x="28" y="148"/>
                    <a:pt x="56" y="135"/>
                  </a:cubicBezTo>
                  <a:cubicBezTo>
                    <a:pt x="20" y="145"/>
                    <a:pt x="13" y="115"/>
                    <a:pt x="9" y="88"/>
                  </a:cubicBezTo>
                  <a:close/>
                  <a:moveTo>
                    <a:pt x="37" y="61"/>
                  </a:moveTo>
                  <a:cubicBezTo>
                    <a:pt x="38" y="69"/>
                    <a:pt x="34" y="72"/>
                    <a:pt x="31" y="77"/>
                  </a:cubicBezTo>
                  <a:cubicBezTo>
                    <a:pt x="40" y="78"/>
                    <a:pt x="42" y="66"/>
                    <a:pt x="37" y="61"/>
                  </a:cubicBezTo>
                  <a:close/>
                  <a:moveTo>
                    <a:pt x="30" y="57"/>
                  </a:moveTo>
                  <a:cubicBezTo>
                    <a:pt x="30" y="49"/>
                    <a:pt x="38" y="40"/>
                    <a:pt x="33" y="31"/>
                  </a:cubicBezTo>
                  <a:cubicBezTo>
                    <a:pt x="34" y="41"/>
                    <a:pt x="26" y="49"/>
                    <a:pt x="30" y="57"/>
                  </a:cubicBezTo>
                  <a:close/>
                  <a:moveTo>
                    <a:pt x="30" y="61"/>
                  </a:moveTo>
                  <a:cubicBezTo>
                    <a:pt x="28" y="63"/>
                    <a:pt x="27" y="72"/>
                    <a:pt x="30" y="74"/>
                  </a:cubicBezTo>
                  <a:cubicBezTo>
                    <a:pt x="33" y="70"/>
                    <a:pt x="36" y="63"/>
                    <a:pt x="30" y="6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3" name="Полилиния 46"/>
            <p:cNvSpPr>
              <a:spLocks noEditPoints="1"/>
            </p:cNvSpPr>
            <p:nvPr/>
          </p:nvSpPr>
          <p:spPr bwMode="auto">
            <a:xfrm>
              <a:off x="906463" y="5768975"/>
              <a:ext cx="341313" cy="323850"/>
            </a:xfrm>
            <a:custGeom>
              <a:avLst/>
              <a:gdLst>
                <a:gd name="T0" fmla="*/ 2 w 151"/>
                <a:gd name="T1" fmla="*/ 96 h 144"/>
                <a:gd name="T2" fmla="*/ 21 w 151"/>
                <a:gd name="T3" fmla="*/ 59 h 144"/>
                <a:gd name="T4" fmla="*/ 22 w 151"/>
                <a:gd name="T5" fmla="*/ 12 h 144"/>
                <a:gd name="T6" fmla="*/ 32 w 151"/>
                <a:gd name="T7" fmla="*/ 58 h 144"/>
                <a:gd name="T8" fmla="*/ 34 w 151"/>
                <a:gd name="T9" fmla="*/ 81 h 144"/>
                <a:gd name="T10" fmla="*/ 15 w 151"/>
                <a:gd name="T11" fmla="*/ 112 h 144"/>
                <a:gd name="T12" fmla="*/ 73 w 151"/>
                <a:gd name="T13" fmla="*/ 107 h 144"/>
                <a:gd name="T14" fmla="*/ 76 w 151"/>
                <a:gd name="T15" fmla="*/ 131 h 144"/>
                <a:gd name="T16" fmla="*/ 151 w 151"/>
                <a:gd name="T17" fmla="*/ 130 h 144"/>
                <a:gd name="T18" fmla="*/ 110 w 151"/>
                <a:gd name="T19" fmla="*/ 134 h 144"/>
                <a:gd name="T20" fmla="*/ 66 w 151"/>
                <a:gd name="T21" fmla="*/ 138 h 144"/>
                <a:gd name="T22" fmla="*/ 12 w 151"/>
                <a:gd name="T23" fmla="*/ 128 h 144"/>
                <a:gd name="T24" fmla="*/ 86 w 151"/>
                <a:gd name="T25" fmla="*/ 138 h 144"/>
                <a:gd name="T26" fmla="*/ 86 w 151"/>
                <a:gd name="T27" fmla="*/ 134 h 144"/>
                <a:gd name="T28" fmla="*/ 75 w 151"/>
                <a:gd name="T29" fmla="*/ 133 h 144"/>
                <a:gd name="T30" fmla="*/ 77 w 151"/>
                <a:gd name="T31" fmla="*/ 128 h 144"/>
                <a:gd name="T32" fmla="*/ 66 w 151"/>
                <a:gd name="T33" fmla="*/ 128 h 144"/>
                <a:gd name="T34" fmla="*/ 64 w 151"/>
                <a:gd name="T35" fmla="*/ 117 h 144"/>
                <a:gd name="T36" fmla="*/ 65 w 151"/>
                <a:gd name="T37" fmla="*/ 114 h 144"/>
                <a:gd name="T38" fmla="*/ 63 w 151"/>
                <a:gd name="T39" fmla="*/ 133 h 144"/>
                <a:gd name="T40" fmla="*/ 54 w 151"/>
                <a:gd name="T41" fmla="*/ 137 h 144"/>
                <a:gd name="T42" fmla="*/ 7 w 151"/>
                <a:gd name="T43" fmla="*/ 86 h 144"/>
                <a:gd name="T44" fmla="*/ 41 w 151"/>
                <a:gd name="T45" fmla="*/ 139 h 144"/>
                <a:gd name="T46" fmla="*/ 92 w 151"/>
                <a:gd name="T47" fmla="*/ 138 h 144"/>
                <a:gd name="T48" fmla="*/ 41 w 151"/>
                <a:gd name="T49" fmla="*/ 137 h 144"/>
                <a:gd name="T50" fmla="*/ 26 w 151"/>
                <a:gd name="T51" fmla="*/ 65 h 144"/>
                <a:gd name="T52" fmla="*/ 32 w 151"/>
                <a:gd name="T53" fmla="*/ 64 h 144"/>
                <a:gd name="T54" fmla="*/ 26 w 151"/>
                <a:gd name="T55" fmla="*/ 72 h 144"/>
                <a:gd name="T56" fmla="*/ 33 w 151"/>
                <a:gd name="T57" fmla="*/ 80 h 144"/>
                <a:gd name="T58" fmla="*/ 38 w 151"/>
                <a:gd name="T59" fmla="*/ 73 h 144"/>
                <a:gd name="T60" fmla="*/ 28 w 151"/>
                <a:gd name="T61" fmla="*/ 78 h 144"/>
                <a:gd name="T62" fmla="*/ 34 w 151"/>
                <a:gd name="T63" fmla="*/ 61 h 144"/>
                <a:gd name="T64" fmla="*/ 18 w 151"/>
                <a:gd name="T65" fmla="*/ 2 h 144"/>
                <a:gd name="T66" fmla="*/ 31 w 151"/>
                <a:gd name="T67" fmla="*/ 32 h 144"/>
                <a:gd name="T68" fmla="*/ 27 w 151"/>
                <a:gd name="T69" fmla="*/ 58 h 144"/>
                <a:gd name="T70" fmla="*/ 28 w 151"/>
                <a:gd name="T71" fmla="*/ 42 h 144"/>
                <a:gd name="T72" fmla="*/ 21 w 151"/>
                <a:gd name="T73" fmla="*/ 61 h 144"/>
                <a:gd name="T74" fmla="*/ 7 w 151"/>
                <a:gd name="T75" fmla="*/ 86 h 144"/>
                <a:gd name="T76" fmla="*/ 110 w 151"/>
                <a:gd name="T77" fmla="*/ 131 h 144"/>
                <a:gd name="T78" fmla="*/ 121 w 151"/>
                <a:gd name="T79" fmla="*/ 123 h 144"/>
                <a:gd name="T80" fmla="*/ 67 w 151"/>
                <a:gd name="T81" fmla="*/ 127 h 144"/>
                <a:gd name="T82" fmla="*/ 74 w 151"/>
                <a:gd name="T83" fmla="*/ 118 h 144"/>
                <a:gd name="T84" fmla="*/ 64 w 151"/>
                <a:gd name="T85" fmla="*/ 118 h 144"/>
                <a:gd name="T86" fmla="*/ 75 w 151"/>
                <a:gd name="T87" fmla="*/ 118 h 144"/>
                <a:gd name="T88" fmla="*/ 70 w 151"/>
                <a:gd name="T89" fmla="*/ 114 h 144"/>
                <a:gd name="T90" fmla="*/ 79 w 151"/>
                <a:gd name="T91" fmla="*/ 120 h 144"/>
                <a:gd name="T92" fmla="*/ 122 w 151"/>
                <a:gd name="T93" fmla="*/ 122 h 144"/>
                <a:gd name="T94" fmla="*/ 123 w 151"/>
                <a:gd name="T95" fmla="*/ 125 h 144"/>
                <a:gd name="T96" fmla="*/ 122 w 151"/>
                <a:gd name="T97" fmla="*/ 122 h 144"/>
                <a:gd name="T98" fmla="*/ 81 w 151"/>
                <a:gd name="T99" fmla="*/ 114 h 144"/>
                <a:gd name="T100" fmla="*/ 32 w 151"/>
                <a:gd name="T101" fmla="*/ 74 h 144"/>
                <a:gd name="T102" fmla="*/ 28 w 151"/>
                <a:gd name="T103" fmla="*/ 63 h 144"/>
                <a:gd name="T104" fmla="*/ 28 w 151"/>
                <a:gd name="T105" fmla="*/ 63 h 144"/>
                <a:gd name="T106" fmla="*/ 29 w 151"/>
                <a:gd name="T107" fmla="*/ 4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1" h="144">
                  <a:moveTo>
                    <a:pt x="47" y="144"/>
                  </a:moveTo>
                  <a:cubicBezTo>
                    <a:pt x="46" y="144"/>
                    <a:pt x="46" y="144"/>
                    <a:pt x="46" y="144"/>
                  </a:cubicBezTo>
                  <a:cubicBezTo>
                    <a:pt x="32" y="144"/>
                    <a:pt x="19" y="139"/>
                    <a:pt x="11" y="129"/>
                  </a:cubicBezTo>
                  <a:cubicBezTo>
                    <a:pt x="3" y="121"/>
                    <a:pt x="0" y="109"/>
                    <a:pt x="2" y="96"/>
                  </a:cubicBezTo>
                  <a:cubicBezTo>
                    <a:pt x="3" y="90"/>
                    <a:pt x="6" y="84"/>
                    <a:pt x="10" y="79"/>
                  </a:cubicBezTo>
                  <a:cubicBezTo>
                    <a:pt x="13" y="73"/>
                    <a:pt x="17" y="68"/>
                    <a:pt x="17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9" y="60"/>
                    <a:pt x="20" y="59"/>
                    <a:pt x="21" y="59"/>
                  </a:cubicBezTo>
                  <a:cubicBezTo>
                    <a:pt x="21" y="59"/>
                    <a:pt x="22" y="59"/>
                    <a:pt x="23" y="59"/>
                  </a:cubicBezTo>
                  <a:cubicBezTo>
                    <a:pt x="23" y="53"/>
                    <a:pt x="24" y="47"/>
                    <a:pt x="26" y="41"/>
                  </a:cubicBezTo>
                  <a:cubicBezTo>
                    <a:pt x="28" y="35"/>
                    <a:pt x="30" y="30"/>
                    <a:pt x="29" y="24"/>
                  </a:cubicBezTo>
                  <a:cubicBezTo>
                    <a:pt x="28" y="19"/>
                    <a:pt x="25" y="15"/>
                    <a:pt x="22" y="12"/>
                  </a:cubicBezTo>
                  <a:cubicBezTo>
                    <a:pt x="19" y="8"/>
                    <a:pt x="16" y="5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35" y="8"/>
                    <a:pt x="40" y="37"/>
                    <a:pt x="32" y="58"/>
                  </a:cubicBezTo>
                  <a:cubicBezTo>
                    <a:pt x="32" y="59"/>
                    <a:pt x="34" y="59"/>
                    <a:pt x="35" y="60"/>
                  </a:cubicBezTo>
                  <a:cubicBezTo>
                    <a:pt x="37" y="61"/>
                    <a:pt x="39" y="61"/>
                    <a:pt x="40" y="63"/>
                  </a:cubicBezTo>
                  <a:cubicBezTo>
                    <a:pt x="43" y="72"/>
                    <a:pt x="37" y="78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34" y="81"/>
                    <a:pt x="34" y="81"/>
                    <a:pt x="34" y="81"/>
                  </a:cubicBezTo>
                  <a:cubicBezTo>
                    <a:pt x="28" y="81"/>
                    <a:pt x="23" y="79"/>
                    <a:pt x="22" y="76"/>
                  </a:cubicBezTo>
                  <a:cubicBezTo>
                    <a:pt x="21" y="75"/>
                    <a:pt x="21" y="73"/>
                    <a:pt x="21" y="71"/>
                  </a:cubicBezTo>
                  <a:cubicBezTo>
                    <a:pt x="12" y="82"/>
                    <a:pt x="10" y="98"/>
                    <a:pt x="15" y="112"/>
                  </a:cubicBezTo>
                  <a:cubicBezTo>
                    <a:pt x="20" y="127"/>
                    <a:pt x="32" y="135"/>
                    <a:pt x="46" y="135"/>
                  </a:cubicBezTo>
                  <a:cubicBezTo>
                    <a:pt x="51" y="135"/>
                    <a:pt x="56" y="134"/>
                    <a:pt x="61" y="133"/>
                  </a:cubicBezTo>
                  <a:cubicBezTo>
                    <a:pt x="58" y="128"/>
                    <a:pt x="57" y="122"/>
                    <a:pt x="60" y="116"/>
                  </a:cubicBezTo>
                  <a:cubicBezTo>
                    <a:pt x="63" y="111"/>
                    <a:pt x="68" y="107"/>
                    <a:pt x="73" y="107"/>
                  </a:cubicBezTo>
                  <a:cubicBezTo>
                    <a:pt x="75" y="107"/>
                    <a:pt x="79" y="108"/>
                    <a:pt x="83" y="113"/>
                  </a:cubicBezTo>
                  <a:cubicBezTo>
                    <a:pt x="83" y="113"/>
                    <a:pt x="83" y="113"/>
                    <a:pt x="83" y="113"/>
                  </a:cubicBezTo>
                  <a:cubicBezTo>
                    <a:pt x="84" y="122"/>
                    <a:pt x="81" y="126"/>
                    <a:pt x="77" y="130"/>
                  </a:cubicBezTo>
                  <a:cubicBezTo>
                    <a:pt x="77" y="130"/>
                    <a:pt x="77" y="131"/>
                    <a:pt x="76" y="131"/>
                  </a:cubicBezTo>
                  <a:cubicBezTo>
                    <a:pt x="78" y="132"/>
                    <a:pt x="80" y="132"/>
                    <a:pt x="82" y="132"/>
                  </a:cubicBezTo>
                  <a:cubicBezTo>
                    <a:pt x="90" y="132"/>
                    <a:pt x="98" y="129"/>
                    <a:pt x="107" y="125"/>
                  </a:cubicBezTo>
                  <a:cubicBezTo>
                    <a:pt x="115" y="122"/>
                    <a:pt x="123" y="119"/>
                    <a:pt x="131" y="119"/>
                  </a:cubicBezTo>
                  <a:cubicBezTo>
                    <a:pt x="139" y="119"/>
                    <a:pt x="146" y="123"/>
                    <a:pt x="151" y="130"/>
                  </a:cubicBezTo>
                  <a:cubicBezTo>
                    <a:pt x="150" y="131"/>
                    <a:pt x="150" y="131"/>
                    <a:pt x="150" y="131"/>
                  </a:cubicBezTo>
                  <a:cubicBezTo>
                    <a:pt x="146" y="127"/>
                    <a:pt x="142" y="124"/>
                    <a:pt x="136" y="124"/>
                  </a:cubicBezTo>
                  <a:cubicBezTo>
                    <a:pt x="126" y="124"/>
                    <a:pt x="115" y="131"/>
                    <a:pt x="112" y="132"/>
                  </a:cubicBezTo>
                  <a:cubicBezTo>
                    <a:pt x="110" y="134"/>
                    <a:pt x="110" y="134"/>
                    <a:pt x="110" y="134"/>
                  </a:cubicBezTo>
                  <a:cubicBezTo>
                    <a:pt x="110" y="133"/>
                    <a:pt x="110" y="133"/>
                    <a:pt x="110" y="133"/>
                  </a:cubicBezTo>
                  <a:cubicBezTo>
                    <a:pt x="105" y="137"/>
                    <a:pt x="99" y="139"/>
                    <a:pt x="90" y="139"/>
                  </a:cubicBezTo>
                  <a:cubicBezTo>
                    <a:pt x="86" y="139"/>
                    <a:pt x="82" y="139"/>
                    <a:pt x="78" y="139"/>
                  </a:cubicBezTo>
                  <a:cubicBezTo>
                    <a:pt x="74" y="138"/>
                    <a:pt x="70" y="138"/>
                    <a:pt x="66" y="138"/>
                  </a:cubicBezTo>
                  <a:cubicBezTo>
                    <a:pt x="58" y="138"/>
                    <a:pt x="52" y="140"/>
                    <a:pt x="47" y="144"/>
                  </a:cubicBezTo>
                  <a:close/>
                  <a:moveTo>
                    <a:pt x="7" y="86"/>
                  </a:moveTo>
                  <a:cubicBezTo>
                    <a:pt x="5" y="89"/>
                    <a:pt x="4" y="93"/>
                    <a:pt x="3" y="96"/>
                  </a:cubicBezTo>
                  <a:cubicBezTo>
                    <a:pt x="2" y="109"/>
                    <a:pt x="5" y="120"/>
                    <a:pt x="12" y="128"/>
                  </a:cubicBezTo>
                  <a:cubicBezTo>
                    <a:pt x="20" y="137"/>
                    <a:pt x="32" y="142"/>
                    <a:pt x="46" y="142"/>
                  </a:cubicBezTo>
                  <a:cubicBezTo>
                    <a:pt x="51" y="138"/>
                    <a:pt x="57" y="136"/>
                    <a:pt x="66" y="136"/>
                  </a:cubicBezTo>
                  <a:cubicBezTo>
                    <a:pt x="70" y="136"/>
                    <a:pt x="74" y="137"/>
                    <a:pt x="78" y="137"/>
                  </a:cubicBezTo>
                  <a:cubicBezTo>
                    <a:pt x="81" y="137"/>
                    <a:pt x="83" y="138"/>
                    <a:pt x="86" y="138"/>
                  </a:cubicBezTo>
                  <a:cubicBezTo>
                    <a:pt x="84" y="137"/>
                    <a:pt x="83" y="136"/>
                    <a:pt x="81" y="135"/>
                  </a:cubicBezTo>
                  <a:cubicBezTo>
                    <a:pt x="80" y="133"/>
                    <a:pt x="80" y="133"/>
                    <a:pt x="80" y="133"/>
                  </a:cubicBezTo>
                  <a:cubicBezTo>
                    <a:pt x="82" y="134"/>
                    <a:pt x="82" y="134"/>
                    <a:pt x="82" y="134"/>
                  </a:cubicBezTo>
                  <a:cubicBezTo>
                    <a:pt x="83" y="134"/>
                    <a:pt x="84" y="134"/>
                    <a:pt x="86" y="134"/>
                  </a:cubicBezTo>
                  <a:cubicBezTo>
                    <a:pt x="92" y="134"/>
                    <a:pt x="99" y="131"/>
                    <a:pt x="105" y="128"/>
                  </a:cubicBezTo>
                  <a:cubicBezTo>
                    <a:pt x="105" y="128"/>
                    <a:pt x="105" y="128"/>
                    <a:pt x="105" y="128"/>
                  </a:cubicBezTo>
                  <a:cubicBezTo>
                    <a:pt x="97" y="131"/>
                    <a:pt x="89" y="133"/>
                    <a:pt x="82" y="133"/>
                  </a:cubicBezTo>
                  <a:cubicBezTo>
                    <a:pt x="79" y="133"/>
                    <a:pt x="77" y="133"/>
                    <a:pt x="75" y="133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4" y="131"/>
                    <a:pt x="74" y="131"/>
                    <a:pt x="74" y="131"/>
                  </a:cubicBezTo>
                  <a:cubicBezTo>
                    <a:pt x="75" y="131"/>
                    <a:pt x="76" y="130"/>
                    <a:pt x="76" y="129"/>
                  </a:cubicBezTo>
                  <a:cubicBezTo>
                    <a:pt x="77" y="129"/>
                    <a:pt x="77" y="128"/>
                    <a:pt x="77" y="128"/>
                  </a:cubicBezTo>
                  <a:cubicBezTo>
                    <a:pt x="76" y="129"/>
                    <a:pt x="74" y="130"/>
                    <a:pt x="72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8" y="130"/>
                    <a:pt x="67" y="129"/>
                    <a:pt x="66" y="128"/>
                  </a:cubicBezTo>
                  <a:cubicBezTo>
                    <a:pt x="65" y="128"/>
                    <a:pt x="64" y="127"/>
                    <a:pt x="63" y="127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3" y="117"/>
                    <a:pt x="63" y="117"/>
                    <a:pt x="63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6" y="117"/>
                    <a:pt x="68" y="115"/>
                    <a:pt x="68" y="114"/>
                  </a:cubicBezTo>
                  <a:cubicBezTo>
                    <a:pt x="68" y="114"/>
                    <a:pt x="68" y="114"/>
                    <a:pt x="66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7" y="110"/>
                    <a:pt x="69" y="109"/>
                    <a:pt x="71" y="109"/>
                  </a:cubicBezTo>
                  <a:cubicBezTo>
                    <a:pt x="67" y="110"/>
                    <a:pt x="64" y="113"/>
                    <a:pt x="62" y="117"/>
                  </a:cubicBezTo>
                  <a:cubicBezTo>
                    <a:pt x="59" y="122"/>
                    <a:pt x="59" y="128"/>
                    <a:pt x="63" y="133"/>
                  </a:cubicBezTo>
                  <a:cubicBezTo>
                    <a:pt x="63" y="134"/>
                    <a:pt x="63" y="134"/>
                    <a:pt x="63" y="134"/>
                  </a:cubicBezTo>
                  <a:cubicBezTo>
                    <a:pt x="62" y="134"/>
                    <a:pt x="62" y="134"/>
                    <a:pt x="62" y="134"/>
                  </a:cubicBezTo>
                  <a:cubicBezTo>
                    <a:pt x="59" y="135"/>
                    <a:pt x="56" y="136"/>
                    <a:pt x="54" y="136"/>
                  </a:cubicBezTo>
                  <a:cubicBezTo>
                    <a:pt x="54" y="137"/>
                    <a:pt x="54" y="137"/>
                    <a:pt x="54" y="137"/>
                  </a:cubicBezTo>
                  <a:cubicBezTo>
                    <a:pt x="49" y="139"/>
                    <a:pt x="44" y="140"/>
                    <a:pt x="39" y="140"/>
                  </a:cubicBezTo>
                  <a:cubicBezTo>
                    <a:pt x="29" y="140"/>
                    <a:pt x="19" y="135"/>
                    <a:pt x="13" y="127"/>
                  </a:cubicBezTo>
                  <a:cubicBezTo>
                    <a:pt x="5" y="116"/>
                    <a:pt x="2" y="103"/>
                    <a:pt x="6" y="89"/>
                  </a:cubicBezTo>
                  <a:lnTo>
                    <a:pt x="7" y="86"/>
                  </a:lnTo>
                  <a:close/>
                  <a:moveTo>
                    <a:pt x="7" y="93"/>
                  </a:moveTo>
                  <a:cubicBezTo>
                    <a:pt x="4" y="105"/>
                    <a:pt x="7" y="117"/>
                    <a:pt x="14" y="126"/>
                  </a:cubicBezTo>
                  <a:cubicBezTo>
                    <a:pt x="21" y="135"/>
                    <a:pt x="31" y="139"/>
                    <a:pt x="41" y="139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16" y="139"/>
                    <a:pt x="10" y="113"/>
                    <a:pt x="7" y="93"/>
                  </a:cubicBezTo>
                  <a:close/>
                  <a:moveTo>
                    <a:pt x="108" y="133"/>
                  </a:moveTo>
                  <a:cubicBezTo>
                    <a:pt x="106" y="133"/>
                    <a:pt x="104" y="134"/>
                    <a:pt x="102" y="135"/>
                  </a:cubicBezTo>
                  <a:cubicBezTo>
                    <a:pt x="99" y="136"/>
                    <a:pt x="95" y="137"/>
                    <a:pt x="92" y="138"/>
                  </a:cubicBezTo>
                  <a:cubicBezTo>
                    <a:pt x="99" y="138"/>
                    <a:pt x="104" y="136"/>
                    <a:pt x="108" y="133"/>
                  </a:cubicBezTo>
                  <a:close/>
                  <a:moveTo>
                    <a:pt x="7" y="86"/>
                  </a:moveTo>
                  <a:cubicBezTo>
                    <a:pt x="7" y="89"/>
                    <a:pt x="7" y="89"/>
                    <a:pt x="7" y="89"/>
                  </a:cubicBezTo>
                  <a:cubicBezTo>
                    <a:pt x="12" y="114"/>
                    <a:pt x="17" y="137"/>
                    <a:pt x="41" y="137"/>
                  </a:cubicBezTo>
                  <a:cubicBezTo>
                    <a:pt x="43" y="137"/>
                    <a:pt x="45" y="137"/>
                    <a:pt x="48" y="137"/>
                  </a:cubicBezTo>
                  <a:cubicBezTo>
                    <a:pt x="32" y="137"/>
                    <a:pt x="19" y="128"/>
                    <a:pt x="13" y="113"/>
                  </a:cubicBezTo>
                  <a:cubicBezTo>
                    <a:pt x="7" y="96"/>
                    <a:pt x="12" y="77"/>
                    <a:pt x="23" y="67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3"/>
                    <a:pt x="27" y="62"/>
                    <a:pt x="27" y="62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30" y="62"/>
                    <a:pt x="31" y="63"/>
                    <a:pt x="32" y="64"/>
                  </a:cubicBezTo>
                  <a:cubicBezTo>
                    <a:pt x="33" y="68"/>
                    <a:pt x="30" y="73"/>
                    <a:pt x="29" y="75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8" y="76"/>
                    <a:pt x="28" y="76"/>
                    <a:pt x="28" y="76"/>
                  </a:cubicBezTo>
                  <a:cubicBezTo>
                    <a:pt x="27" y="75"/>
                    <a:pt x="26" y="74"/>
                    <a:pt x="26" y="72"/>
                  </a:cubicBezTo>
                  <a:cubicBezTo>
                    <a:pt x="25" y="70"/>
                    <a:pt x="26" y="68"/>
                    <a:pt x="26" y="66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2" y="71"/>
                    <a:pt x="22" y="73"/>
                    <a:pt x="23" y="75"/>
                  </a:cubicBezTo>
                  <a:cubicBezTo>
                    <a:pt x="24" y="78"/>
                    <a:pt x="28" y="80"/>
                    <a:pt x="33" y="80"/>
                  </a:cubicBezTo>
                  <a:cubicBezTo>
                    <a:pt x="36" y="77"/>
                    <a:pt x="41" y="71"/>
                    <a:pt x="39" y="64"/>
                  </a:cubicBezTo>
                  <a:cubicBezTo>
                    <a:pt x="38" y="63"/>
                    <a:pt x="37" y="62"/>
                    <a:pt x="35" y="62"/>
                  </a:cubicBezTo>
                  <a:cubicBezTo>
                    <a:pt x="36" y="62"/>
                    <a:pt x="36" y="62"/>
                    <a:pt x="36" y="62"/>
                  </a:cubicBezTo>
                  <a:cubicBezTo>
                    <a:pt x="38" y="64"/>
                    <a:pt x="39" y="69"/>
                    <a:pt x="38" y="73"/>
                  </a:cubicBezTo>
                  <a:cubicBezTo>
                    <a:pt x="36" y="77"/>
                    <a:pt x="34" y="79"/>
                    <a:pt x="30" y="79"/>
                  </a:cubicBezTo>
                  <a:cubicBezTo>
                    <a:pt x="30" y="79"/>
                    <a:pt x="30" y="79"/>
                    <a:pt x="30" y="79"/>
                  </a:cubicBezTo>
                  <a:cubicBezTo>
                    <a:pt x="30" y="79"/>
                    <a:pt x="30" y="79"/>
                    <a:pt x="29" y="79"/>
                  </a:cubicBezTo>
                  <a:cubicBezTo>
                    <a:pt x="28" y="78"/>
                    <a:pt x="28" y="78"/>
                    <a:pt x="28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6"/>
                    <a:pt x="30" y="75"/>
                    <a:pt x="31" y="74"/>
                  </a:cubicBezTo>
                  <a:cubicBezTo>
                    <a:pt x="33" y="71"/>
                    <a:pt x="35" y="68"/>
                    <a:pt x="34" y="6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1"/>
                    <a:pt x="31" y="60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0" y="58"/>
                    <a:pt x="30" y="58"/>
                    <a:pt x="30" y="58"/>
                  </a:cubicBezTo>
                  <a:cubicBezTo>
                    <a:pt x="38" y="39"/>
                    <a:pt x="34" y="10"/>
                    <a:pt x="18" y="2"/>
                  </a:cubicBezTo>
                  <a:cubicBezTo>
                    <a:pt x="18" y="5"/>
                    <a:pt x="20" y="8"/>
                    <a:pt x="23" y="11"/>
                  </a:cubicBezTo>
                  <a:cubicBezTo>
                    <a:pt x="26" y="14"/>
                    <a:pt x="29" y="18"/>
                    <a:pt x="30" y="24"/>
                  </a:cubicBezTo>
                  <a:cubicBezTo>
                    <a:pt x="30" y="26"/>
                    <a:pt x="30" y="28"/>
                    <a:pt x="30" y="30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5" y="38"/>
                    <a:pt x="33" y="44"/>
                    <a:pt x="31" y="49"/>
                  </a:cubicBezTo>
                  <a:cubicBezTo>
                    <a:pt x="30" y="52"/>
                    <a:pt x="29" y="55"/>
                    <a:pt x="29" y="58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7" y="58"/>
                    <a:pt x="27" y="58"/>
                    <a:pt x="27" y="58"/>
                  </a:cubicBezTo>
                  <a:cubicBezTo>
                    <a:pt x="25" y="53"/>
                    <a:pt x="26" y="49"/>
                    <a:pt x="28" y="44"/>
                  </a:cubicBezTo>
                  <a:cubicBezTo>
                    <a:pt x="29" y="40"/>
                    <a:pt x="31" y="36"/>
                    <a:pt x="30" y="32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30" y="35"/>
                    <a:pt x="29" y="38"/>
                    <a:pt x="28" y="42"/>
                  </a:cubicBezTo>
                  <a:cubicBezTo>
                    <a:pt x="26" y="47"/>
                    <a:pt x="24" y="53"/>
                    <a:pt x="24" y="59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24" y="60"/>
                    <a:pt x="24" y="60"/>
                    <a:pt x="24" y="60"/>
                  </a:cubicBezTo>
                  <a:cubicBezTo>
                    <a:pt x="23" y="61"/>
                    <a:pt x="22" y="61"/>
                    <a:pt x="21" y="61"/>
                  </a:cubicBezTo>
                  <a:cubicBezTo>
                    <a:pt x="21" y="61"/>
                    <a:pt x="21" y="61"/>
                    <a:pt x="21" y="61"/>
                  </a:cubicBezTo>
                  <a:cubicBezTo>
                    <a:pt x="20" y="61"/>
                    <a:pt x="20" y="61"/>
                    <a:pt x="19" y="62"/>
                  </a:cubicBezTo>
                  <a:cubicBezTo>
                    <a:pt x="18" y="69"/>
                    <a:pt x="14" y="74"/>
                    <a:pt x="11" y="79"/>
                  </a:cubicBezTo>
                  <a:cubicBezTo>
                    <a:pt x="10" y="82"/>
                    <a:pt x="8" y="84"/>
                    <a:pt x="7" y="86"/>
                  </a:cubicBezTo>
                  <a:close/>
                  <a:moveTo>
                    <a:pt x="85" y="136"/>
                  </a:moveTo>
                  <a:cubicBezTo>
                    <a:pt x="86" y="136"/>
                    <a:pt x="87" y="137"/>
                    <a:pt x="89" y="137"/>
                  </a:cubicBezTo>
                  <a:cubicBezTo>
                    <a:pt x="93" y="137"/>
                    <a:pt x="97" y="135"/>
                    <a:pt x="101" y="133"/>
                  </a:cubicBezTo>
                  <a:cubicBezTo>
                    <a:pt x="105" y="132"/>
                    <a:pt x="108" y="131"/>
                    <a:pt x="110" y="131"/>
                  </a:cubicBezTo>
                  <a:cubicBezTo>
                    <a:pt x="111" y="131"/>
                    <a:pt x="111" y="131"/>
                    <a:pt x="111" y="131"/>
                  </a:cubicBezTo>
                  <a:cubicBezTo>
                    <a:pt x="113" y="129"/>
                    <a:pt x="116" y="127"/>
                    <a:pt x="118" y="126"/>
                  </a:cubicBezTo>
                  <a:cubicBezTo>
                    <a:pt x="120" y="125"/>
                    <a:pt x="122" y="125"/>
                    <a:pt x="123" y="124"/>
                  </a:cubicBezTo>
                  <a:cubicBezTo>
                    <a:pt x="122" y="124"/>
                    <a:pt x="122" y="123"/>
                    <a:pt x="121" y="123"/>
                  </a:cubicBezTo>
                  <a:cubicBezTo>
                    <a:pt x="117" y="123"/>
                    <a:pt x="111" y="126"/>
                    <a:pt x="106" y="129"/>
                  </a:cubicBezTo>
                  <a:cubicBezTo>
                    <a:pt x="99" y="132"/>
                    <a:pt x="92" y="136"/>
                    <a:pt x="85" y="136"/>
                  </a:cubicBezTo>
                  <a:close/>
                  <a:moveTo>
                    <a:pt x="64" y="126"/>
                  </a:moveTo>
                  <a:cubicBezTo>
                    <a:pt x="65" y="126"/>
                    <a:pt x="66" y="126"/>
                    <a:pt x="67" y="127"/>
                  </a:cubicBezTo>
                  <a:cubicBezTo>
                    <a:pt x="68" y="128"/>
                    <a:pt x="69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70" y="128"/>
                    <a:pt x="71" y="128"/>
                    <a:pt x="71" y="127"/>
                  </a:cubicBezTo>
                  <a:cubicBezTo>
                    <a:pt x="72" y="125"/>
                    <a:pt x="75" y="121"/>
                    <a:pt x="74" y="118"/>
                  </a:cubicBezTo>
                  <a:cubicBezTo>
                    <a:pt x="74" y="117"/>
                    <a:pt x="73" y="116"/>
                    <a:pt x="72" y="115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4"/>
                    <a:pt x="70" y="114"/>
                    <a:pt x="70" y="114"/>
                  </a:cubicBezTo>
                  <a:cubicBezTo>
                    <a:pt x="70" y="116"/>
                    <a:pt x="67" y="118"/>
                    <a:pt x="64" y="118"/>
                  </a:cubicBezTo>
                  <a:cubicBezTo>
                    <a:pt x="64" y="118"/>
                    <a:pt x="64" y="118"/>
                    <a:pt x="64" y="118"/>
                  </a:cubicBezTo>
                  <a:lnTo>
                    <a:pt x="64" y="126"/>
                  </a:lnTo>
                  <a:close/>
                  <a:moveTo>
                    <a:pt x="75" y="116"/>
                  </a:moveTo>
                  <a:cubicBezTo>
                    <a:pt x="75" y="117"/>
                    <a:pt x="75" y="117"/>
                    <a:pt x="75" y="118"/>
                  </a:cubicBezTo>
                  <a:cubicBezTo>
                    <a:pt x="76" y="121"/>
                    <a:pt x="74" y="125"/>
                    <a:pt x="72" y="128"/>
                  </a:cubicBezTo>
                  <a:cubicBezTo>
                    <a:pt x="75" y="126"/>
                    <a:pt x="77" y="121"/>
                    <a:pt x="77" y="118"/>
                  </a:cubicBezTo>
                  <a:cubicBezTo>
                    <a:pt x="76" y="118"/>
                    <a:pt x="76" y="117"/>
                    <a:pt x="75" y="116"/>
                  </a:cubicBezTo>
                  <a:close/>
                  <a:moveTo>
                    <a:pt x="70" y="114"/>
                  </a:moveTo>
                  <a:cubicBezTo>
                    <a:pt x="72" y="114"/>
                    <a:pt x="72" y="114"/>
                    <a:pt x="72" y="114"/>
                  </a:cubicBezTo>
                  <a:cubicBezTo>
                    <a:pt x="76" y="115"/>
                    <a:pt x="78" y="117"/>
                    <a:pt x="78" y="118"/>
                  </a:cubicBezTo>
                  <a:cubicBezTo>
                    <a:pt x="79" y="121"/>
                    <a:pt x="77" y="125"/>
                    <a:pt x="74" y="128"/>
                  </a:cubicBezTo>
                  <a:cubicBezTo>
                    <a:pt x="79" y="126"/>
                    <a:pt x="79" y="122"/>
                    <a:pt x="79" y="120"/>
                  </a:cubicBezTo>
                  <a:cubicBezTo>
                    <a:pt x="79" y="116"/>
                    <a:pt x="76" y="110"/>
                    <a:pt x="72" y="110"/>
                  </a:cubicBezTo>
                  <a:cubicBezTo>
                    <a:pt x="71" y="110"/>
                    <a:pt x="69" y="111"/>
                    <a:pt x="68" y="113"/>
                  </a:cubicBezTo>
                  <a:cubicBezTo>
                    <a:pt x="69" y="113"/>
                    <a:pt x="69" y="113"/>
                    <a:pt x="70" y="114"/>
                  </a:cubicBezTo>
                  <a:close/>
                  <a:moveTo>
                    <a:pt x="122" y="122"/>
                  </a:moveTo>
                  <a:cubicBezTo>
                    <a:pt x="123" y="122"/>
                    <a:pt x="124" y="122"/>
                    <a:pt x="125" y="123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125" y="124"/>
                    <a:pt x="125" y="124"/>
                    <a:pt x="125" y="124"/>
                  </a:cubicBezTo>
                  <a:cubicBezTo>
                    <a:pt x="125" y="124"/>
                    <a:pt x="124" y="125"/>
                    <a:pt x="123" y="125"/>
                  </a:cubicBezTo>
                  <a:cubicBezTo>
                    <a:pt x="127" y="124"/>
                    <a:pt x="131" y="123"/>
                    <a:pt x="136" y="123"/>
                  </a:cubicBezTo>
                  <a:cubicBezTo>
                    <a:pt x="139" y="123"/>
                    <a:pt x="141" y="123"/>
                    <a:pt x="143" y="124"/>
                  </a:cubicBezTo>
                  <a:cubicBezTo>
                    <a:pt x="140" y="122"/>
                    <a:pt x="136" y="121"/>
                    <a:pt x="131" y="121"/>
                  </a:cubicBezTo>
                  <a:cubicBezTo>
                    <a:pt x="128" y="121"/>
                    <a:pt x="125" y="121"/>
                    <a:pt x="122" y="122"/>
                  </a:cubicBezTo>
                  <a:close/>
                  <a:moveTo>
                    <a:pt x="72" y="109"/>
                  </a:moveTo>
                  <a:cubicBezTo>
                    <a:pt x="77" y="109"/>
                    <a:pt x="81" y="115"/>
                    <a:pt x="81" y="120"/>
                  </a:cubicBezTo>
                  <a:cubicBezTo>
                    <a:pt x="81" y="121"/>
                    <a:pt x="81" y="122"/>
                    <a:pt x="81" y="123"/>
                  </a:cubicBezTo>
                  <a:cubicBezTo>
                    <a:pt x="82" y="121"/>
                    <a:pt x="82" y="118"/>
                    <a:pt x="81" y="114"/>
                  </a:cubicBezTo>
                  <a:cubicBezTo>
                    <a:pt x="79" y="110"/>
                    <a:pt x="75" y="108"/>
                    <a:pt x="71" y="109"/>
                  </a:cubicBezTo>
                  <a:cubicBezTo>
                    <a:pt x="72" y="109"/>
                    <a:pt x="72" y="109"/>
                    <a:pt x="72" y="109"/>
                  </a:cubicBezTo>
                  <a:close/>
                  <a:moveTo>
                    <a:pt x="36" y="65"/>
                  </a:moveTo>
                  <a:cubicBezTo>
                    <a:pt x="36" y="69"/>
                    <a:pt x="34" y="72"/>
                    <a:pt x="32" y="74"/>
                  </a:cubicBezTo>
                  <a:cubicBezTo>
                    <a:pt x="32" y="75"/>
                    <a:pt x="31" y="76"/>
                    <a:pt x="31" y="77"/>
                  </a:cubicBezTo>
                  <a:cubicBezTo>
                    <a:pt x="34" y="77"/>
                    <a:pt x="36" y="74"/>
                    <a:pt x="36" y="73"/>
                  </a:cubicBezTo>
                  <a:cubicBezTo>
                    <a:pt x="37" y="70"/>
                    <a:pt x="37" y="67"/>
                    <a:pt x="36" y="65"/>
                  </a:cubicBezTo>
                  <a:close/>
                  <a:moveTo>
                    <a:pt x="28" y="63"/>
                  </a:moveTo>
                  <a:cubicBezTo>
                    <a:pt x="27" y="65"/>
                    <a:pt x="27" y="69"/>
                    <a:pt x="27" y="72"/>
                  </a:cubicBezTo>
                  <a:cubicBezTo>
                    <a:pt x="27" y="73"/>
                    <a:pt x="28" y="73"/>
                    <a:pt x="28" y="74"/>
                  </a:cubicBezTo>
                  <a:cubicBezTo>
                    <a:pt x="30" y="71"/>
                    <a:pt x="32" y="67"/>
                    <a:pt x="31" y="65"/>
                  </a:cubicBezTo>
                  <a:cubicBezTo>
                    <a:pt x="30" y="64"/>
                    <a:pt x="30" y="63"/>
                    <a:pt x="28" y="63"/>
                  </a:cubicBezTo>
                  <a:close/>
                  <a:moveTo>
                    <a:pt x="32" y="36"/>
                  </a:moveTo>
                  <a:cubicBezTo>
                    <a:pt x="31" y="39"/>
                    <a:pt x="30" y="42"/>
                    <a:pt x="29" y="44"/>
                  </a:cubicBezTo>
                  <a:cubicBezTo>
                    <a:pt x="28" y="48"/>
                    <a:pt x="27" y="51"/>
                    <a:pt x="28" y="55"/>
                  </a:cubicBezTo>
                  <a:cubicBezTo>
                    <a:pt x="28" y="53"/>
                    <a:pt x="29" y="51"/>
                    <a:pt x="29" y="49"/>
                  </a:cubicBezTo>
                  <a:cubicBezTo>
                    <a:pt x="31" y="45"/>
                    <a:pt x="32" y="41"/>
                    <a:pt x="32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4" name="Полилиния 47"/>
            <p:cNvSpPr>
              <a:spLocks noEditPoints="1"/>
            </p:cNvSpPr>
            <p:nvPr/>
          </p:nvSpPr>
          <p:spPr bwMode="auto">
            <a:xfrm>
              <a:off x="895350" y="3316288"/>
              <a:ext cx="363538" cy="328613"/>
            </a:xfrm>
            <a:custGeom>
              <a:avLst/>
              <a:gdLst>
                <a:gd name="T0" fmla="*/ 50 w 161"/>
                <a:gd name="T1" fmla="*/ 8 h 146"/>
                <a:gd name="T2" fmla="*/ 60 w 161"/>
                <a:gd name="T3" fmla="*/ 25 h 146"/>
                <a:gd name="T4" fmla="*/ 54 w 161"/>
                <a:gd name="T5" fmla="*/ 17 h 146"/>
                <a:gd name="T6" fmla="*/ 63 w 161"/>
                <a:gd name="T7" fmla="*/ 34 h 146"/>
                <a:gd name="T8" fmla="*/ 49 w 161"/>
                <a:gd name="T9" fmla="*/ 37 h 146"/>
                <a:gd name="T10" fmla="*/ 41 w 161"/>
                <a:gd name="T11" fmla="*/ 13 h 146"/>
                <a:gd name="T12" fmla="*/ 16 w 161"/>
                <a:gd name="T13" fmla="*/ 62 h 146"/>
                <a:gd name="T14" fmla="*/ 34 w 161"/>
                <a:gd name="T15" fmla="*/ 92 h 146"/>
                <a:gd name="T16" fmla="*/ 27 w 161"/>
                <a:gd name="T17" fmla="*/ 146 h 146"/>
                <a:gd name="T18" fmla="*/ 33 w 161"/>
                <a:gd name="T19" fmla="*/ 104 h 146"/>
                <a:gd name="T20" fmla="*/ 26 w 161"/>
                <a:gd name="T21" fmla="*/ 102 h 146"/>
                <a:gd name="T22" fmla="*/ 30 w 161"/>
                <a:gd name="T23" fmla="*/ 101 h 146"/>
                <a:gd name="T24" fmla="*/ 4 w 161"/>
                <a:gd name="T25" fmla="*/ 60 h 146"/>
                <a:gd name="T26" fmla="*/ 41 w 161"/>
                <a:gd name="T27" fmla="*/ 10 h 146"/>
                <a:gd name="T28" fmla="*/ 51 w 161"/>
                <a:gd name="T29" fmla="*/ 4 h 146"/>
                <a:gd name="T30" fmla="*/ 145 w 161"/>
                <a:gd name="T31" fmla="*/ 13 h 146"/>
                <a:gd name="T32" fmla="*/ 142 w 161"/>
                <a:gd name="T33" fmla="*/ 0 h 146"/>
                <a:gd name="T34" fmla="*/ 141 w 161"/>
                <a:gd name="T35" fmla="*/ 33 h 146"/>
                <a:gd name="T36" fmla="*/ 50 w 161"/>
                <a:gd name="T37" fmla="*/ 8 h 146"/>
                <a:gd name="T38" fmla="*/ 137 w 161"/>
                <a:gd name="T39" fmla="*/ 31 h 146"/>
                <a:gd name="T40" fmla="*/ 148 w 161"/>
                <a:gd name="T41" fmla="*/ 16 h 146"/>
                <a:gd name="T42" fmla="*/ 70 w 161"/>
                <a:gd name="T43" fmla="*/ 8 h 146"/>
                <a:gd name="T44" fmla="*/ 137 w 161"/>
                <a:gd name="T45" fmla="*/ 31 h 146"/>
                <a:gd name="T46" fmla="*/ 26 w 161"/>
                <a:gd name="T47" fmla="*/ 84 h 146"/>
                <a:gd name="T48" fmla="*/ 22 w 161"/>
                <a:gd name="T49" fmla="*/ 16 h 146"/>
                <a:gd name="T50" fmla="*/ 26 w 161"/>
                <a:gd name="T51" fmla="*/ 84 h 146"/>
                <a:gd name="T52" fmla="*/ 57 w 161"/>
                <a:gd name="T53" fmla="*/ 28 h 146"/>
                <a:gd name="T54" fmla="*/ 46 w 161"/>
                <a:gd name="T55" fmla="*/ 16 h 146"/>
                <a:gd name="T56" fmla="*/ 57 w 161"/>
                <a:gd name="T57" fmla="*/ 28 h 146"/>
                <a:gd name="T58" fmla="*/ 57 w 161"/>
                <a:gd name="T59" fmla="*/ 31 h 146"/>
                <a:gd name="T60" fmla="*/ 46 w 161"/>
                <a:gd name="T61" fmla="*/ 28 h 146"/>
                <a:gd name="T62" fmla="*/ 57 w 161"/>
                <a:gd name="T63" fmla="*/ 3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1" h="146">
                  <a:moveTo>
                    <a:pt x="50" y="8"/>
                  </a:moveTo>
                  <a:cubicBezTo>
                    <a:pt x="55" y="14"/>
                    <a:pt x="53" y="20"/>
                    <a:pt x="60" y="25"/>
                  </a:cubicBezTo>
                  <a:cubicBezTo>
                    <a:pt x="62" y="23"/>
                    <a:pt x="58" y="18"/>
                    <a:pt x="54" y="17"/>
                  </a:cubicBezTo>
                  <a:cubicBezTo>
                    <a:pt x="64" y="13"/>
                    <a:pt x="65" y="25"/>
                    <a:pt x="63" y="34"/>
                  </a:cubicBezTo>
                  <a:cubicBezTo>
                    <a:pt x="59" y="36"/>
                    <a:pt x="55" y="37"/>
                    <a:pt x="49" y="37"/>
                  </a:cubicBezTo>
                  <a:cubicBezTo>
                    <a:pt x="43" y="31"/>
                    <a:pt x="43" y="19"/>
                    <a:pt x="41" y="13"/>
                  </a:cubicBezTo>
                  <a:cubicBezTo>
                    <a:pt x="14" y="14"/>
                    <a:pt x="9" y="41"/>
                    <a:pt x="16" y="62"/>
                  </a:cubicBezTo>
                  <a:cubicBezTo>
                    <a:pt x="19" y="72"/>
                    <a:pt x="30" y="81"/>
                    <a:pt x="34" y="92"/>
                  </a:cubicBezTo>
                  <a:cubicBezTo>
                    <a:pt x="41" y="111"/>
                    <a:pt x="38" y="129"/>
                    <a:pt x="27" y="146"/>
                  </a:cubicBezTo>
                  <a:cubicBezTo>
                    <a:pt x="28" y="137"/>
                    <a:pt x="39" y="121"/>
                    <a:pt x="33" y="104"/>
                  </a:cubicBezTo>
                  <a:cubicBezTo>
                    <a:pt x="31" y="102"/>
                    <a:pt x="29" y="102"/>
                    <a:pt x="26" y="102"/>
                  </a:cubicBezTo>
                  <a:cubicBezTo>
                    <a:pt x="26" y="100"/>
                    <a:pt x="28" y="101"/>
                    <a:pt x="30" y="101"/>
                  </a:cubicBezTo>
                  <a:cubicBezTo>
                    <a:pt x="28" y="89"/>
                    <a:pt x="7" y="79"/>
                    <a:pt x="4" y="60"/>
                  </a:cubicBezTo>
                  <a:cubicBezTo>
                    <a:pt x="1" y="34"/>
                    <a:pt x="12" y="6"/>
                    <a:pt x="41" y="10"/>
                  </a:cubicBezTo>
                  <a:cubicBezTo>
                    <a:pt x="45" y="9"/>
                    <a:pt x="47" y="5"/>
                    <a:pt x="51" y="4"/>
                  </a:cubicBezTo>
                  <a:cubicBezTo>
                    <a:pt x="86" y="1"/>
                    <a:pt x="128" y="46"/>
                    <a:pt x="145" y="13"/>
                  </a:cubicBezTo>
                  <a:cubicBezTo>
                    <a:pt x="146" y="6"/>
                    <a:pt x="144" y="3"/>
                    <a:pt x="142" y="0"/>
                  </a:cubicBezTo>
                  <a:cubicBezTo>
                    <a:pt x="161" y="2"/>
                    <a:pt x="149" y="29"/>
                    <a:pt x="141" y="33"/>
                  </a:cubicBezTo>
                  <a:cubicBezTo>
                    <a:pt x="111" y="47"/>
                    <a:pt x="71" y="4"/>
                    <a:pt x="50" y="8"/>
                  </a:cubicBezTo>
                  <a:close/>
                  <a:moveTo>
                    <a:pt x="137" y="31"/>
                  </a:moveTo>
                  <a:cubicBezTo>
                    <a:pt x="142" y="29"/>
                    <a:pt x="151" y="17"/>
                    <a:pt x="148" y="16"/>
                  </a:cubicBezTo>
                  <a:cubicBezTo>
                    <a:pt x="130" y="43"/>
                    <a:pt x="93" y="14"/>
                    <a:pt x="70" y="8"/>
                  </a:cubicBezTo>
                  <a:cubicBezTo>
                    <a:pt x="87" y="21"/>
                    <a:pt x="105" y="33"/>
                    <a:pt x="137" y="31"/>
                  </a:cubicBezTo>
                  <a:close/>
                  <a:moveTo>
                    <a:pt x="26" y="84"/>
                  </a:moveTo>
                  <a:cubicBezTo>
                    <a:pt x="10" y="71"/>
                    <a:pt x="7" y="27"/>
                    <a:pt x="22" y="16"/>
                  </a:cubicBezTo>
                  <a:cubicBezTo>
                    <a:pt x="0" y="29"/>
                    <a:pt x="5" y="78"/>
                    <a:pt x="26" y="84"/>
                  </a:cubicBezTo>
                  <a:close/>
                  <a:moveTo>
                    <a:pt x="57" y="28"/>
                  </a:moveTo>
                  <a:cubicBezTo>
                    <a:pt x="55" y="22"/>
                    <a:pt x="53" y="16"/>
                    <a:pt x="46" y="16"/>
                  </a:cubicBezTo>
                  <a:cubicBezTo>
                    <a:pt x="46" y="23"/>
                    <a:pt x="50" y="27"/>
                    <a:pt x="57" y="28"/>
                  </a:cubicBezTo>
                  <a:close/>
                  <a:moveTo>
                    <a:pt x="57" y="31"/>
                  </a:moveTo>
                  <a:cubicBezTo>
                    <a:pt x="51" y="33"/>
                    <a:pt x="49" y="24"/>
                    <a:pt x="46" y="28"/>
                  </a:cubicBezTo>
                  <a:cubicBezTo>
                    <a:pt x="47" y="31"/>
                    <a:pt x="56" y="40"/>
                    <a:pt x="57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5" name="Полилиния 48"/>
            <p:cNvSpPr>
              <a:spLocks noEditPoints="1"/>
            </p:cNvSpPr>
            <p:nvPr/>
          </p:nvSpPr>
          <p:spPr bwMode="auto">
            <a:xfrm>
              <a:off x="903288" y="3313113"/>
              <a:ext cx="336550" cy="338138"/>
            </a:xfrm>
            <a:custGeom>
              <a:avLst/>
              <a:gdLst>
                <a:gd name="T0" fmla="*/ 81 w 150"/>
                <a:gd name="T1" fmla="*/ 22 h 150"/>
                <a:gd name="T2" fmla="*/ 52 w 150"/>
                <a:gd name="T3" fmla="*/ 17 h 150"/>
                <a:gd name="T4" fmla="*/ 60 w 150"/>
                <a:gd name="T5" fmla="*/ 35 h 150"/>
                <a:gd name="T6" fmla="*/ 45 w 150"/>
                <a:gd name="T7" fmla="*/ 39 h 150"/>
                <a:gd name="T8" fmla="*/ 39 w 150"/>
                <a:gd name="T9" fmla="*/ 20 h 150"/>
                <a:gd name="T10" fmla="*/ 14 w 150"/>
                <a:gd name="T11" fmla="*/ 63 h 150"/>
                <a:gd name="T12" fmla="*/ 25 w 150"/>
                <a:gd name="T13" fmla="*/ 148 h 150"/>
                <a:gd name="T14" fmla="*/ 26 w 150"/>
                <a:gd name="T15" fmla="*/ 137 h 150"/>
                <a:gd name="T16" fmla="*/ 23 w 150"/>
                <a:gd name="T17" fmla="*/ 104 h 150"/>
                <a:gd name="T18" fmla="*/ 26 w 150"/>
                <a:gd name="T19" fmla="*/ 101 h 150"/>
                <a:gd name="T20" fmla="*/ 1 w 150"/>
                <a:gd name="T21" fmla="*/ 61 h 150"/>
                <a:gd name="T22" fmla="*/ 38 w 150"/>
                <a:gd name="T23" fmla="*/ 10 h 150"/>
                <a:gd name="T24" fmla="*/ 91 w 150"/>
                <a:gd name="T25" fmla="*/ 16 h 150"/>
                <a:gd name="T26" fmla="*/ 139 w 150"/>
                <a:gd name="T27" fmla="*/ 2 h 150"/>
                <a:gd name="T28" fmla="*/ 150 w 150"/>
                <a:gd name="T29" fmla="*/ 12 h 150"/>
                <a:gd name="T30" fmla="*/ 82 w 150"/>
                <a:gd name="T31" fmla="*/ 20 h 150"/>
                <a:gd name="T32" fmla="*/ 141 w 150"/>
                <a:gd name="T33" fmla="*/ 2 h 150"/>
                <a:gd name="T34" fmla="*/ 143 w 150"/>
                <a:gd name="T35" fmla="*/ 14 h 150"/>
                <a:gd name="T36" fmla="*/ 44 w 150"/>
                <a:gd name="T37" fmla="*/ 9 h 150"/>
                <a:gd name="T38" fmla="*/ 38 w 150"/>
                <a:gd name="T39" fmla="*/ 12 h 150"/>
                <a:gd name="T40" fmla="*/ 2 w 150"/>
                <a:gd name="T41" fmla="*/ 60 h 150"/>
                <a:gd name="T42" fmla="*/ 28 w 150"/>
                <a:gd name="T43" fmla="*/ 102 h 150"/>
                <a:gd name="T44" fmla="*/ 30 w 150"/>
                <a:gd name="T45" fmla="*/ 104 h 150"/>
                <a:gd name="T46" fmla="*/ 32 w 150"/>
                <a:gd name="T47" fmla="*/ 116 h 150"/>
                <a:gd name="T48" fmla="*/ 31 w 150"/>
                <a:gd name="T49" fmla="*/ 93 h 150"/>
                <a:gd name="T50" fmla="*/ 11 w 150"/>
                <a:gd name="T51" fmla="*/ 61 h 150"/>
                <a:gd name="T52" fmla="*/ 23 w 150"/>
                <a:gd name="T53" fmla="*/ 85 h 150"/>
                <a:gd name="T54" fmla="*/ 19 w 150"/>
                <a:gd name="T55" fmla="*/ 17 h 150"/>
                <a:gd name="T56" fmla="*/ 39 w 150"/>
                <a:gd name="T57" fmla="*/ 13 h 150"/>
                <a:gd name="T58" fmla="*/ 42 w 150"/>
                <a:gd name="T59" fmla="*/ 29 h 150"/>
                <a:gd name="T60" fmla="*/ 48 w 150"/>
                <a:gd name="T61" fmla="*/ 29 h 150"/>
                <a:gd name="T62" fmla="*/ 55 w 150"/>
                <a:gd name="T63" fmla="*/ 32 h 150"/>
                <a:gd name="T64" fmla="*/ 42 w 150"/>
                <a:gd name="T65" fmla="*/ 30 h 150"/>
                <a:gd name="T66" fmla="*/ 60 w 150"/>
                <a:gd name="T67" fmla="*/ 27 h 150"/>
                <a:gd name="T68" fmla="*/ 58 w 150"/>
                <a:gd name="T69" fmla="*/ 25 h 150"/>
                <a:gd name="T70" fmla="*/ 56 w 150"/>
                <a:gd name="T71" fmla="*/ 27 h 150"/>
                <a:gd name="T72" fmla="*/ 50 w 150"/>
                <a:gd name="T73" fmla="*/ 18 h 150"/>
                <a:gd name="T74" fmla="*/ 45 w 150"/>
                <a:gd name="T75" fmla="*/ 9 h 150"/>
                <a:gd name="T76" fmla="*/ 57 w 150"/>
                <a:gd name="T77" fmla="*/ 25 h 150"/>
                <a:gd name="T78" fmla="*/ 53 w 150"/>
                <a:gd name="T79" fmla="*/ 33 h 150"/>
                <a:gd name="T80" fmla="*/ 44 w 150"/>
                <a:gd name="T81" fmla="*/ 29 h 150"/>
                <a:gd name="T82" fmla="*/ 8 w 150"/>
                <a:gd name="T83" fmla="*/ 46 h 150"/>
                <a:gd name="T84" fmla="*/ 146 w 150"/>
                <a:gd name="T85" fmla="*/ 18 h 150"/>
                <a:gd name="T86" fmla="*/ 134 w 150"/>
                <a:gd name="T87" fmla="*/ 33 h 150"/>
                <a:gd name="T88" fmla="*/ 67 w 150"/>
                <a:gd name="T89" fmla="*/ 9 h 150"/>
                <a:gd name="T90" fmla="*/ 145 w 150"/>
                <a:gd name="T91" fmla="*/ 16 h 150"/>
                <a:gd name="T92" fmla="*/ 133 w 150"/>
                <a:gd name="T93" fmla="*/ 31 h 150"/>
                <a:gd name="T94" fmla="*/ 71 w 150"/>
                <a:gd name="T95" fmla="*/ 11 h 150"/>
                <a:gd name="T96" fmla="*/ 54 w 150"/>
                <a:gd name="T97" fmla="*/ 30 h 150"/>
                <a:gd name="T98" fmla="*/ 43 w 150"/>
                <a:gd name="T99" fmla="*/ 16 h 150"/>
                <a:gd name="T100" fmla="*/ 43 w 150"/>
                <a:gd name="T101" fmla="*/ 1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" h="150">
                  <a:moveTo>
                    <a:pt x="150" y="12"/>
                  </a:moveTo>
                  <a:cubicBezTo>
                    <a:pt x="150" y="20"/>
                    <a:pt x="143" y="32"/>
                    <a:pt x="138" y="34"/>
                  </a:cubicBezTo>
                  <a:cubicBezTo>
                    <a:pt x="120" y="43"/>
                    <a:pt x="99" y="32"/>
                    <a:pt x="81" y="22"/>
                  </a:cubicBezTo>
                  <a:cubicBezTo>
                    <a:pt x="69" y="15"/>
                    <a:pt x="57" y="9"/>
                    <a:pt x="48" y="10"/>
                  </a:cubicBezTo>
                  <a:cubicBezTo>
                    <a:pt x="50" y="12"/>
                    <a:pt x="51" y="15"/>
                    <a:pt x="52" y="17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4" y="16"/>
                    <a:pt x="56" y="16"/>
                    <a:pt x="58" y="17"/>
                  </a:cubicBezTo>
                  <a:cubicBezTo>
                    <a:pt x="61" y="19"/>
                    <a:pt x="61" y="24"/>
                    <a:pt x="61" y="27"/>
                  </a:cubicBezTo>
                  <a:cubicBezTo>
                    <a:pt x="61" y="30"/>
                    <a:pt x="61" y="33"/>
                    <a:pt x="60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7" y="38"/>
                    <a:pt x="52" y="39"/>
                    <a:pt x="45" y="39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1" y="34"/>
                    <a:pt x="40" y="26"/>
                    <a:pt x="39" y="20"/>
                  </a:cubicBezTo>
                  <a:cubicBezTo>
                    <a:pt x="39" y="18"/>
                    <a:pt x="38" y="16"/>
                    <a:pt x="38" y="14"/>
                  </a:cubicBezTo>
                  <a:cubicBezTo>
                    <a:pt x="21" y="15"/>
                    <a:pt x="11" y="27"/>
                    <a:pt x="11" y="47"/>
                  </a:cubicBezTo>
                  <a:cubicBezTo>
                    <a:pt x="11" y="52"/>
                    <a:pt x="12" y="58"/>
                    <a:pt x="14" y="63"/>
                  </a:cubicBezTo>
                  <a:cubicBezTo>
                    <a:pt x="15" y="68"/>
                    <a:pt x="18" y="72"/>
                    <a:pt x="22" y="77"/>
                  </a:cubicBezTo>
                  <a:cubicBezTo>
                    <a:pt x="26" y="82"/>
                    <a:pt x="30" y="87"/>
                    <a:pt x="32" y="93"/>
                  </a:cubicBezTo>
                  <a:cubicBezTo>
                    <a:pt x="39" y="111"/>
                    <a:pt x="36" y="130"/>
                    <a:pt x="25" y="148"/>
                  </a:cubicBezTo>
                  <a:cubicBezTo>
                    <a:pt x="23" y="150"/>
                    <a:pt x="23" y="150"/>
                    <a:pt x="23" y="150"/>
                  </a:cubicBezTo>
                  <a:cubicBezTo>
                    <a:pt x="23" y="147"/>
                    <a:pt x="23" y="147"/>
                    <a:pt x="23" y="147"/>
                  </a:cubicBezTo>
                  <a:cubicBezTo>
                    <a:pt x="24" y="144"/>
                    <a:pt x="25" y="141"/>
                    <a:pt x="26" y="137"/>
                  </a:cubicBezTo>
                  <a:cubicBezTo>
                    <a:pt x="28" y="131"/>
                    <a:pt x="31" y="123"/>
                    <a:pt x="31" y="116"/>
                  </a:cubicBezTo>
                  <a:cubicBezTo>
                    <a:pt x="31" y="112"/>
                    <a:pt x="30" y="108"/>
                    <a:pt x="29" y="105"/>
                  </a:cubicBezTo>
                  <a:cubicBezTo>
                    <a:pt x="28" y="104"/>
                    <a:pt x="26" y="104"/>
                    <a:pt x="23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22" y="103"/>
                    <a:pt x="22" y="103"/>
                    <a:pt x="22" y="103"/>
                  </a:cubicBezTo>
                  <a:cubicBezTo>
                    <a:pt x="22" y="101"/>
                    <a:pt x="24" y="101"/>
                    <a:pt x="26" y="101"/>
                  </a:cubicBezTo>
                  <a:cubicBezTo>
                    <a:pt x="26" y="101"/>
                    <a:pt x="26" y="101"/>
                    <a:pt x="26" y="101"/>
                  </a:cubicBezTo>
                  <a:cubicBezTo>
                    <a:pt x="25" y="97"/>
                    <a:pt x="21" y="93"/>
                    <a:pt x="17" y="88"/>
                  </a:cubicBezTo>
                  <a:cubicBezTo>
                    <a:pt x="10" y="81"/>
                    <a:pt x="2" y="72"/>
                    <a:pt x="1" y="61"/>
                  </a:cubicBezTo>
                  <a:cubicBezTo>
                    <a:pt x="0" y="58"/>
                    <a:pt x="0" y="55"/>
                    <a:pt x="0" y="52"/>
                  </a:cubicBezTo>
                  <a:cubicBezTo>
                    <a:pt x="0" y="37"/>
                    <a:pt x="5" y="24"/>
                    <a:pt x="13" y="17"/>
                  </a:cubicBezTo>
                  <a:cubicBezTo>
                    <a:pt x="20" y="11"/>
                    <a:pt x="28" y="9"/>
                    <a:pt x="38" y="10"/>
                  </a:cubicBezTo>
                  <a:cubicBezTo>
                    <a:pt x="40" y="10"/>
                    <a:pt x="41" y="9"/>
                    <a:pt x="43" y="7"/>
                  </a:cubicBezTo>
                  <a:cubicBezTo>
                    <a:pt x="44" y="6"/>
                    <a:pt x="46" y="5"/>
                    <a:pt x="48" y="4"/>
                  </a:cubicBezTo>
                  <a:cubicBezTo>
                    <a:pt x="62" y="3"/>
                    <a:pt x="77" y="9"/>
                    <a:pt x="91" y="16"/>
                  </a:cubicBezTo>
                  <a:cubicBezTo>
                    <a:pt x="113" y="25"/>
                    <a:pt x="131" y="33"/>
                    <a:pt x="141" y="13"/>
                  </a:cubicBezTo>
                  <a:cubicBezTo>
                    <a:pt x="142" y="12"/>
                    <a:pt x="142" y="11"/>
                    <a:pt x="142" y="10"/>
                  </a:cubicBezTo>
                  <a:cubicBezTo>
                    <a:pt x="142" y="7"/>
                    <a:pt x="140" y="4"/>
                    <a:pt x="139" y="2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146" y="1"/>
                    <a:pt x="150" y="5"/>
                    <a:pt x="150" y="12"/>
                  </a:cubicBezTo>
                  <a:close/>
                  <a:moveTo>
                    <a:pt x="45" y="9"/>
                  </a:moveTo>
                  <a:cubicBezTo>
                    <a:pt x="47" y="9"/>
                    <a:pt x="47" y="9"/>
                    <a:pt x="47" y="9"/>
                  </a:cubicBezTo>
                  <a:cubicBezTo>
                    <a:pt x="56" y="7"/>
                    <a:pt x="68" y="13"/>
                    <a:pt x="82" y="20"/>
                  </a:cubicBezTo>
                  <a:cubicBezTo>
                    <a:pt x="100" y="30"/>
                    <a:pt x="120" y="41"/>
                    <a:pt x="138" y="33"/>
                  </a:cubicBezTo>
                  <a:cubicBezTo>
                    <a:pt x="142" y="31"/>
                    <a:pt x="148" y="20"/>
                    <a:pt x="148" y="12"/>
                  </a:cubicBezTo>
                  <a:cubicBezTo>
                    <a:pt x="148" y="8"/>
                    <a:pt x="147" y="3"/>
                    <a:pt x="141" y="2"/>
                  </a:cubicBezTo>
                  <a:cubicBezTo>
                    <a:pt x="142" y="4"/>
                    <a:pt x="143" y="7"/>
                    <a:pt x="143" y="10"/>
                  </a:cubicBezTo>
                  <a:cubicBezTo>
                    <a:pt x="143" y="11"/>
                    <a:pt x="143" y="13"/>
                    <a:pt x="143" y="14"/>
                  </a:cubicBezTo>
                  <a:cubicBezTo>
                    <a:pt x="143" y="14"/>
                    <a:pt x="143" y="14"/>
                    <a:pt x="143" y="14"/>
                  </a:cubicBezTo>
                  <a:cubicBezTo>
                    <a:pt x="132" y="35"/>
                    <a:pt x="112" y="26"/>
                    <a:pt x="91" y="17"/>
                  </a:cubicBezTo>
                  <a:cubicBezTo>
                    <a:pt x="76" y="11"/>
                    <a:pt x="62" y="5"/>
                    <a:pt x="48" y="6"/>
                  </a:cubicBezTo>
                  <a:cubicBezTo>
                    <a:pt x="46" y="6"/>
                    <a:pt x="45" y="7"/>
                    <a:pt x="44" y="9"/>
                  </a:cubicBezTo>
                  <a:cubicBezTo>
                    <a:pt x="42" y="10"/>
                    <a:pt x="41" y="11"/>
                    <a:pt x="39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38" y="12"/>
                    <a:pt x="38" y="12"/>
                    <a:pt x="38" y="12"/>
                  </a:cubicBezTo>
                  <a:cubicBezTo>
                    <a:pt x="29" y="10"/>
                    <a:pt x="20" y="13"/>
                    <a:pt x="14" y="18"/>
                  </a:cubicBezTo>
                  <a:cubicBezTo>
                    <a:pt x="6" y="25"/>
                    <a:pt x="2" y="37"/>
                    <a:pt x="2" y="52"/>
                  </a:cubicBezTo>
                  <a:cubicBezTo>
                    <a:pt x="2" y="55"/>
                    <a:pt x="2" y="58"/>
                    <a:pt x="2" y="60"/>
                  </a:cubicBezTo>
                  <a:cubicBezTo>
                    <a:pt x="4" y="72"/>
                    <a:pt x="11" y="80"/>
                    <a:pt x="18" y="87"/>
                  </a:cubicBezTo>
                  <a:cubicBezTo>
                    <a:pt x="23" y="92"/>
                    <a:pt x="27" y="97"/>
                    <a:pt x="28" y="102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8" y="103"/>
                    <a:pt x="29" y="103"/>
                    <a:pt x="30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1" y="104"/>
                    <a:pt x="31" y="104"/>
                    <a:pt x="31" y="104"/>
                  </a:cubicBezTo>
                  <a:cubicBezTo>
                    <a:pt x="32" y="108"/>
                    <a:pt x="32" y="112"/>
                    <a:pt x="32" y="116"/>
                  </a:cubicBezTo>
                  <a:cubicBezTo>
                    <a:pt x="32" y="124"/>
                    <a:pt x="30" y="131"/>
                    <a:pt x="28" y="138"/>
                  </a:cubicBezTo>
                  <a:cubicBezTo>
                    <a:pt x="27" y="140"/>
                    <a:pt x="26" y="141"/>
                    <a:pt x="26" y="143"/>
                  </a:cubicBezTo>
                  <a:cubicBezTo>
                    <a:pt x="35" y="127"/>
                    <a:pt x="37" y="110"/>
                    <a:pt x="31" y="93"/>
                  </a:cubicBezTo>
                  <a:cubicBezTo>
                    <a:pt x="28" y="88"/>
                    <a:pt x="25" y="83"/>
                    <a:pt x="21" y="78"/>
                  </a:cubicBezTo>
                  <a:cubicBezTo>
                    <a:pt x="17" y="73"/>
                    <a:pt x="14" y="69"/>
                    <a:pt x="12" y="64"/>
                  </a:cubicBezTo>
                  <a:cubicBezTo>
                    <a:pt x="12" y="63"/>
                    <a:pt x="12" y="62"/>
                    <a:pt x="11" y="61"/>
                  </a:cubicBezTo>
                  <a:cubicBezTo>
                    <a:pt x="13" y="71"/>
                    <a:pt x="17" y="79"/>
                    <a:pt x="23" y="84"/>
                  </a:cubicBezTo>
                  <a:cubicBezTo>
                    <a:pt x="26" y="86"/>
                    <a:pt x="26" y="86"/>
                    <a:pt x="26" y="86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10" y="82"/>
                    <a:pt x="4" y="64"/>
                    <a:pt x="4" y="49"/>
                  </a:cubicBezTo>
                  <a:cubicBezTo>
                    <a:pt x="4" y="34"/>
                    <a:pt x="9" y="21"/>
                    <a:pt x="18" y="16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5" y="21"/>
                    <a:pt x="12" y="28"/>
                    <a:pt x="10" y="37"/>
                  </a:cubicBezTo>
                  <a:cubicBezTo>
                    <a:pt x="13" y="22"/>
                    <a:pt x="23" y="14"/>
                    <a:pt x="38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40" y="15"/>
                    <a:pt x="40" y="18"/>
                    <a:pt x="40" y="20"/>
                  </a:cubicBezTo>
                  <a:cubicBezTo>
                    <a:pt x="41" y="23"/>
                    <a:pt x="41" y="26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8"/>
                    <a:pt x="44" y="27"/>
                    <a:pt x="44" y="27"/>
                  </a:cubicBezTo>
                  <a:cubicBezTo>
                    <a:pt x="46" y="27"/>
                    <a:pt x="47" y="28"/>
                    <a:pt x="48" y="29"/>
                  </a:cubicBezTo>
                  <a:cubicBezTo>
                    <a:pt x="50" y="31"/>
                    <a:pt x="52" y="32"/>
                    <a:pt x="54" y="31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4" y="35"/>
                    <a:pt x="53" y="36"/>
                    <a:pt x="52" y="37"/>
                  </a:cubicBezTo>
                  <a:cubicBezTo>
                    <a:pt x="48" y="38"/>
                    <a:pt x="43" y="32"/>
                    <a:pt x="42" y="30"/>
                  </a:cubicBezTo>
                  <a:cubicBezTo>
                    <a:pt x="42" y="30"/>
                    <a:pt x="42" y="30"/>
                    <a:pt x="42" y="30"/>
                  </a:cubicBezTo>
                  <a:cubicBezTo>
                    <a:pt x="43" y="33"/>
                    <a:pt x="44" y="35"/>
                    <a:pt x="46" y="37"/>
                  </a:cubicBezTo>
                  <a:cubicBezTo>
                    <a:pt x="52" y="38"/>
                    <a:pt x="56" y="37"/>
                    <a:pt x="59" y="35"/>
                  </a:cubicBezTo>
                  <a:cubicBezTo>
                    <a:pt x="60" y="32"/>
                    <a:pt x="60" y="30"/>
                    <a:pt x="60" y="27"/>
                  </a:cubicBezTo>
                  <a:cubicBezTo>
                    <a:pt x="60" y="23"/>
                    <a:pt x="59" y="20"/>
                    <a:pt x="57" y="18"/>
                  </a:cubicBezTo>
                  <a:cubicBezTo>
                    <a:pt x="56" y="18"/>
                    <a:pt x="55" y="18"/>
                    <a:pt x="53" y="18"/>
                  </a:cubicBezTo>
                  <a:cubicBezTo>
                    <a:pt x="56" y="19"/>
                    <a:pt x="58" y="22"/>
                    <a:pt x="58" y="25"/>
                  </a:cubicBezTo>
                  <a:cubicBezTo>
                    <a:pt x="58" y="26"/>
                    <a:pt x="58" y="26"/>
                    <a:pt x="57" y="27"/>
                  </a:cubicBezTo>
                  <a:cubicBezTo>
                    <a:pt x="57" y="27"/>
                    <a:pt x="57" y="27"/>
                    <a:pt x="57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3" y="24"/>
                    <a:pt x="52" y="21"/>
                    <a:pt x="51" y="19"/>
                  </a:cubicBezTo>
                  <a:cubicBezTo>
                    <a:pt x="49" y="18"/>
                    <a:pt x="49" y="18"/>
                    <a:pt x="49" y="18"/>
                  </a:cubicBezTo>
                  <a:cubicBezTo>
                    <a:pt x="50" y="18"/>
                    <a:pt x="50" y="18"/>
                    <a:pt x="50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49" y="15"/>
                    <a:pt x="49" y="12"/>
                    <a:pt x="46" y="10"/>
                  </a:cubicBezTo>
                  <a:lnTo>
                    <a:pt x="45" y="9"/>
                  </a:lnTo>
                  <a:close/>
                  <a:moveTo>
                    <a:pt x="57" y="25"/>
                  </a:moveTo>
                  <a:cubicBezTo>
                    <a:pt x="57" y="24"/>
                    <a:pt x="55" y="21"/>
                    <a:pt x="53" y="19"/>
                  </a:cubicBezTo>
                  <a:cubicBezTo>
                    <a:pt x="53" y="21"/>
                    <a:pt x="54" y="23"/>
                    <a:pt x="57" y="25"/>
                  </a:cubicBezTo>
                  <a:close/>
                  <a:moveTo>
                    <a:pt x="44" y="29"/>
                  </a:moveTo>
                  <a:cubicBezTo>
                    <a:pt x="45" y="32"/>
                    <a:pt x="49" y="36"/>
                    <a:pt x="51" y="35"/>
                  </a:cubicBezTo>
                  <a:cubicBezTo>
                    <a:pt x="52" y="35"/>
                    <a:pt x="53" y="34"/>
                    <a:pt x="53" y="33"/>
                  </a:cubicBezTo>
                  <a:cubicBezTo>
                    <a:pt x="51" y="33"/>
                    <a:pt x="49" y="32"/>
                    <a:pt x="47" y="30"/>
                  </a:cubicBezTo>
                  <a:cubicBezTo>
                    <a:pt x="46" y="30"/>
                    <a:pt x="45" y="29"/>
                    <a:pt x="45" y="29"/>
                  </a:cubicBezTo>
                  <a:cubicBezTo>
                    <a:pt x="44" y="29"/>
                    <a:pt x="44" y="29"/>
                    <a:pt x="44" y="29"/>
                  </a:cubicBezTo>
                  <a:close/>
                  <a:moveTo>
                    <a:pt x="5" y="49"/>
                  </a:moveTo>
                  <a:cubicBezTo>
                    <a:pt x="5" y="62"/>
                    <a:pt x="10" y="77"/>
                    <a:pt x="19" y="82"/>
                  </a:cubicBezTo>
                  <a:cubicBezTo>
                    <a:pt x="12" y="74"/>
                    <a:pt x="8" y="58"/>
                    <a:pt x="8" y="46"/>
                  </a:cubicBezTo>
                  <a:cubicBezTo>
                    <a:pt x="8" y="36"/>
                    <a:pt x="10" y="28"/>
                    <a:pt x="13" y="22"/>
                  </a:cubicBezTo>
                  <a:cubicBezTo>
                    <a:pt x="8" y="29"/>
                    <a:pt x="5" y="38"/>
                    <a:pt x="5" y="49"/>
                  </a:cubicBezTo>
                  <a:close/>
                  <a:moveTo>
                    <a:pt x="146" y="18"/>
                  </a:moveTo>
                  <a:cubicBezTo>
                    <a:pt x="146" y="18"/>
                    <a:pt x="146" y="18"/>
                    <a:pt x="146" y="18"/>
                  </a:cubicBezTo>
                  <a:cubicBezTo>
                    <a:pt x="146" y="21"/>
                    <a:pt x="139" y="31"/>
                    <a:pt x="134" y="33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03" y="35"/>
                    <a:pt x="85" y="24"/>
                    <a:pt x="66" y="1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7" y="9"/>
                    <a:pt x="67" y="9"/>
                    <a:pt x="67" y="9"/>
                  </a:cubicBezTo>
                  <a:cubicBezTo>
                    <a:pt x="73" y="10"/>
                    <a:pt x="80" y="13"/>
                    <a:pt x="88" y="17"/>
                  </a:cubicBezTo>
                  <a:cubicBezTo>
                    <a:pt x="108" y="26"/>
                    <a:pt x="131" y="36"/>
                    <a:pt x="144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5" y="16"/>
                    <a:pt x="145" y="16"/>
                    <a:pt x="145" y="16"/>
                  </a:cubicBezTo>
                  <a:cubicBezTo>
                    <a:pt x="146" y="16"/>
                    <a:pt x="146" y="16"/>
                    <a:pt x="146" y="18"/>
                  </a:cubicBezTo>
                  <a:close/>
                  <a:moveTo>
                    <a:pt x="133" y="31"/>
                  </a:moveTo>
                  <a:cubicBezTo>
                    <a:pt x="138" y="29"/>
                    <a:pt x="144" y="21"/>
                    <a:pt x="145" y="18"/>
                  </a:cubicBezTo>
                  <a:cubicBezTo>
                    <a:pt x="131" y="37"/>
                    <a:pt x="108" y="27"/>
                    <a:pt x="87" y="18"/>
                  </a:cubicBezTo>
                  <a:cubicBezTo>
                    <a:pt x="81" y="15"/>
                    <a:pt x="76" y="13"/>
                    <a:pt x="71" y="11"/>
                  </a:cubicBezTo>
                  <a:cubicBezTo>
                    <a:pt x="88" y="23"/>
                    <a:pt x="105" y="33"/>
                    <a:pt x="133" y="31"/>
                  </a:cubicBezTo>
                  <a:close/>
                  <a:moveTo>
                    <a:pt x="55" y="30"/>
                  </a:moveTo>
                  <a:cubicBezTo>
                    <a:pt x="54" y="30"/>
                    <a:pt x="54" y="30"/>
                    <a:pt x="54" y="30"/>
                  </a:cubicBezTo>
                  <a:cubicBezTo>
                    <a:pt x="47" y="29"/>
                    <a:pt x="42" y="25"/>
                    <a:pt x="42" y="17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50" y="17"/>
                    <a:pt x="53" y="23"/>
                    <a:pt x="55" y="29"/>
                  </a:cubicBezTo>
                  <a:lnTo>
                    <a:pt x="55" y="30"/>
                  </a:lnTo>
                  <a:close/>
                  <a:moveTo>
                    <a:pt x="43" y="17"/>
                  </a:moveTo>
                  <a:cubicBezTo>
                    <a:pt x="44" y="24"/>
                    <a:pt x="47" y="27"/>
                    <a:pt x="53" y="28"/>
                  </a:cubicBezTo>
                  <a:cubicBezTo>
                    <a:pt x="51" y="23"/>
                    <a:pt x="49" y="19"/>
                    <a:pt x="43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6" name="Полилиния 49"/>
            <p:cNvSpPr>
              <a:spLocks noEditPoints="1"/>
            </p:cNvSpPr>
            <p:nvPr/>
          </p:nvSpPr>
          <p:spPr bwMode="auto">
            <a:xfrm>
              <a:off x="4162425" y="3344863"/>
              <a:ext cx="334963" cy="328613"/>
            </a:xfrm>
            <a:custGeom>
              <a:avLst/>
              <a:gdLst>
                <a:gd name="T0" fmla="*/ 61 w 149"/>
                <a:gd name="T1" fmla="*/ 17 h 146"/>
                <a:gd name="T2" fmla="*/ 70 w 149"/>
                <a:gd name="T3" fmla="*/ 13 h 146"/>
                <a:gd name="T4" fmla="*/ 67 w 149"/>
                <a:gd name="T5" fmla="*/ 22 h 146"/>
                <a:gd name="T6" fmla="*/ 71 w 149"/>
                <a:gd name="T7" fmla="*/ 8 h 146"/>
                <a:gd name="T8" fmla="*/ 77 w 149"/>
                <a:gd name="T9" fmla="*/ 20 h 146"/>
                <a:gd name="T10" fmla="*/ 146 w 149"/>
                <a:gd name="T11" fmla="*/ 39 h 146"/>
                <a:gd name="T12" fmla="*/ 125 w 149"/>
                <a:gd name="T13" fmla="*/ 103 h 146"/>
                <a:gd name="T14" fmla="*/ 146 w 149"/>
                <a:gd name="T15" fmla="*/ 99 h 146"/>
                <a:gd name="T16" fmla="*/ 148 w 149"/>
                <a:gd name="T17" fmla="*/ 120 h 146"/>
                <a:gd name="T18" fmla="*/ 129 w 149"/>
                <a:gd name="T19" fmla="*/ 119 h 146"/>
                <a:gd name="T20" fmla="*/ 141 w 149"/>
                <a:gd name="T21" fmla="*/ 143 h 146"/>
                <a:gd name="T22" fmla="*/ 124 w 149"/>
                <a:gd name="T23" fmla="*/ 108 h 146"/>
                <a:gd name="T24" fmla="*/ 121 w 149"/>
                <a:gd name="T25" fmla="*/ 76 h 146"/>
                <a:gd name="T26" fmla="*/ 132 w 149"/>
                <a:gd name="T27" fmla="*/ 18 h 146"/>
                <a:gd name="T28" fmla="*/ 46 w 149"/>
                <a:gd name="T29" fmla="*/ 31 h 146"/>
                <a:gd name="T30" fmla="*/ 0 w 149"/>
                <a:gd name="T31" fmla="*/ 27 h 146"/>
                <a:gd name="T32" fmla="*/ 60 w 149"/>
                <a:gd name="T33" fmla="*/ 24 h 146"/>
                <a:gd name="T34" fmla="*/ 58 w 149"/>
                <a:gd name="T35" fmla="*/ 11 h 146"/>
                <a:gd name="T36" fmla="*/ 68 w 149"/>
                <a:gd name="T37" fmla="*/ 8 h 146"/>
                <a:gd name="T38" fmla="*/ 61 w 149"/>
                <a:gd name="T39" fmla="*/ 17 h 146"/>
                <a:gd name="T40" fmla="*/ 58 w 149"/>
                <a:gd name="T41" fmla="*/ 27 h 146"/>
                <a:gd name="T42" fmla="*/ 31 w 149"/>
                <a:gd name="T43" fmla="*/ 25 h 146"/>
                <a:gd name="T44" fmla="*/ 58 w 149"/>
                <a:gd name="T45" fmla="*/ 27 h 146"/>
                <a:gd name="T46" fmla="*/ 101 w 149"/>
                <a:gd name="T47" fmla="*/ 11 h 146"/>
                <a:gd name="T48" fmla="*/ 88 w 149"/>
                <a:gd name="T49" fmla="*/ 20 h 146"/>
                <a:gd name="T50" fmla="*/ 101 w 149"/>
                <a:gd name="T51" fmla="*/ 11 h 146"/>
                <a:gd name="T52" fmla="*/ 142 w 149"/>
                <a:gd name="T53" fmla="*/ 32 h 146"/>
                <a:gd name="T54" fmla="*/ 141 w 149"/>
                <a:gd name="T55" fmla="*/ 34 h 146"/>
                <a:gd name="T56" fmla="*/ 122 w 149"/>
                <a:gd name="T57" fmla="*/ 95 h 146"/>
                <a:gd name="T58" fmla="*/ 142 w 149"/>
                <a:gd name="T59" fmla="*/ 32 h 146"/>
                <a:gd name="T60" fmla="*/ 145 w 149"/>
                <a:gd name="T61" fmla="*/ 119 h 146"/>
                <a:gd name="T62" fmla="*/ 142 w 149"/>
                <a:gd name="T63" fmla="*/ 106 h 146"/>
                <a:gd name="T64" fmla="*/ 132 w 149"/>
                <a:gd name="T65" fmla="*/ 106 h 146"/>
                <a:gd name="T66" fmla="*/ 145 w 149"/>
                <a:gd name="T67" fmla="*/ 119 h 146"/>
                <a:gd name="T68" fmla="*/ 146 w 149"/>
                <a:gd name="T69" fmla="*/ 103 h 146"/>
                <a:gd name="T70" fmla="*/ 134 w 149"/>
                <a:gd name="T71" fmla="*/ 103 h 146"/>
                <a:gd name="T72" fmla="*/ 146 w 149"/>
                <a:gd name="T73" fmla="*/ 103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9" h="146">
                  <a:moveTo>
                    <a:pt x="61" y="17"/>
                  </a:moveTo>
                  <a:cubicBezTo>
                    <a:pt x="64" y="17"/>
                    <a:pt x="67" y="9"/>
                    <a:pt x="70" y="13"/>
                  </a:cubicBezTo>
                  <a:cubicBezTo>
                    <a:pt x="68" y="15"/>
                    <a:pt x="65" y="17"/>
                    <a:pt x="67" y="22"/>
                  </a:cubicBezTo>
                  <a:cubicBezTo>
                    <a:pt x="78" y="22"/>
                    <a:pt x="72" y="11"/>
                    <a:pt x="71" y="8"/>
                  </a:cubicBezTo>
                  <a:cubicBezTo>
                    <a:pt x="75" y="4"/>
                    <a:pt x="81" y="15"/>
                    <a:pt x="77" y="20"/>
                  </a:cubicBezTo>
                  <a:cubicBezTo>
                    <a:pt x="103" y="0"/>
                    <a:pt x="144" y="7"/>
                    <a:pt x="146" y="39"/>
                  </a:cubicBezTo>
                  <a:cubicBezTo>
                    <a:pt x="148" y="63"/>
                    <a:pt x="123" y="79"/>
                    <a:pt x="125" y="103"/>
                  </a:cubicBezTo>
                  <a:cubicBezTo>
                    <a:pt x="130" y="105"/>
                    <a:pt x="138" y="94"/>
                    <a:pt x="146" y="99"/>
                  </a:cubicBezTo>
                  <a:cubicBezTo>
                    <a:pt x="149" y="104"/>
                    <a:pt x="147" y="114"/>
                    <a:pt x="148" y="120"/>
                  </a:cubicBezTo>
                  <a:cubicBezTo>
                    <a:pt x="142" y="125"/>
                    <a:pt x="135" y="122"/>
                    <a:pt x="129" y="119"/>
                  </a:cubicBezTo>
                  <a:cubicBezTo>
                    <a:pt x="129" y="131"/>
                    <a:pt x="129" y="143"/>
                    <a:pt x="141" y="143"/>
                  </a:cubicBezTo>
                  <a:cubicBezTo>
                    <a:pt x="120" y="146"/>
                    <a:pt x="125" y="125"/>
                    <a:pt x="124" y="108"/>
                  </a:cubicBezTo>
                  <a:cubicBezTo>
                    <a:pt x="123" y="95"/>
                    <a:pt x="118" y="88"/>
                    <a:pt x="121" y="76"/>
                  </a:cubicBezTo>
                  <a:cubicBezTo>
                    <a:pt x="125" y="57"/>
                    <a:pt x="149" y="40"/>
                    <a:pt x="132" y="18"/>
                  </a:cubicBezTo>
                  <a:cubicBezTo>
                    <a:pt x="101" y="5"/>
                    <a:pt x="76" y="33"/>
                    <a:pt x="46" y="31"/>
                  </a:cubicBezTo>
                  <a:cubicBezTo>
                    <a:pt x="31" y="30"/>
                    <a:pt x="16" y="16"/>
                    <a:pt x="0" y="27"/>
                  </a:cubicBezTo>
                  <a:cubicBezTo>
                    <a:pt x="14" y="12"/>
                    <a:pt x="37" y="23"/>
                    <a:pt x="60" y="24"/>
                  </a:cubicBezTo>
                  <a:cubicBezTo>
                    <a:pt x="62" y="22"/>
                    <a:pt x="58" y="15"/>
                    <a:pt x="58" y="11"/>
                  </a:cubicBezTo>
                  <a:cubicBezTo>
                    <a:pt x="61" y="10"/>
                    <a:pt x="64" y="4"/>
                    <a:pt x="68" y="8"/>
                  </a:cubicBezTo>
                  <a:cubicBezTo>
                    <a:pt x="67" y="9"/>
                    <a:pt x="59" y="9"/>
                    <a:pt x="61" y="17"/>
                  </a:cubicBezTo>
                  <a:close/>
                  <a:moveTo>
                    <a:pt x="58" y="27"/>
                  </a:moveTo>
                  <a:cubicBezTo>
                    <a:pt x="49" y="25"/>
                    <a:pt x="41" y="22"/>
                    <a:pt x="31" y="25"/>
                  </a:cubicBezTo>
                  <a:cubicBezTo>
                    <a:pt x="41" y="26"/>
                    <a:pt x="49" y="32"/>
                    <a:pt x="58" y="27"/>
                  </a:cubicBezTo>
                  <a:close/>
                  <a:moveTo>
                    <a:pt x="101" y="11"/>
                  </a:moveTo>
                  <a:cubicBezTo>
                    <a:pt x="98" y="14"/>
                    <a:pt x="85" y="15"/>
                    <a:pt x="88" y="20"/>
                  </a:cubicBezTo>
                  <a:cubicBezTo>
                    <a:pt x="90" y="15"/>
                    <a:pt x="104" y="16"/>
                    <a:pt x="101" y="11"/>
                  </a:cubicBezTo>
                  <a:close/>
                  <a:moveTo>
                    <a:pt x="142" y="32"/>
                  </a:moveTo>
                  <a:cubicBezTo>
                    <a:pt x="140" y="29"/>
                    <a:pt x="138" y="30"/>
                    <a:pt x="141" y="34"/>
                  </a:cubicBezTo>
                  <a:cubicBezTo>
                    <a:pt x="139" y="59"/>
                    <a:pt x="121" y="67"/>
                    <a:pt x="122" y="95"/>
                  </a:cubicBezTo>
                  <a:cubicBezTo>
                    <a:pt x="127" y="73"/>
                    <a:pt x="146" y="59"/>
                    <a:pt x="142" y="32"/>
                  </a:cubicBezTo>
                  <a:close/>
                  <a:moveTo>
                    <a:pt x="145" y="119"/>
                  </a:moveTo>
                  <a:cubicBezTo>
                    <a:pt x="145" y="113"/>
                    <a:pt x="145" y="109"/>
                    <a:pt x="142" y="106"/>
                  </a:cubicBezTo>
                  <a:cubicBezTo>
                    <a:pt x="139" y="106"/>
                    <a:pt x="135" y="106"/>
                    <a:pt x="132" y="106"/>
                  </a:cubicBezTo>
                  <a:cubicBezTo>
                    <a:pt x="126" y="113"/>
                    <a:pt x="134" y="121"/>
                    <a:pt x="145" y="119"/>
                  </a:cubicBezTo>
                  <a:close/>
                  <a:moveTo>
                    <a:pt x="146" y="103"/>
                  </a:moveTo>
                  <a:cubicBezTo>
                    <a:pt x="142" y="100"/>
                    <a:pt x="137" y="100"/>
                    <a:pt x="134" y="103"/>
                  </a:cubicBezTo>
                  <a:cubicBezTo>
                    <a:pt x="139" y="101"/>
                    <a:pt x="144" y="107"/>
                    <a:pt x="146" y="10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7" name="Полилиния 50"/>
            <p:cNvSpPr>
              <a:spLocks noEditPoints="1"/>
            </p:cNvSpPr>
            <p:nvPr/>
          </p:nvSpPr>
          <p:spPr bwMode="auto">
            <a:xfrm>
              <a:off x="4162425" y="3359150"/>
              <a:ext cx="334963" cy="309563"/>
            </a:xfrm>
            <a:custGeom>
              <a:avLst/>
              <a:gdLst>
                <a:gd name="T0" fmla="*/ 69 w 149"/>
                <a:gd name="T1" fmla="*/ 3 h 138"/>
                <a:gd name="T2" fmla="*/ 64 w 149"/>
                <a:gd name="T3" fmla="*/ 7 h 138"/>
                <a:gd name="T4" fmla="*/ 70 w 149"/>
                <a:gd name="T5" fmla="*/ 7 h 138"/>
                <a:gd name="T6" fmla="*/ 70 w 149"/>
                <a:gd name="T7" fmla="*/ 3 h 138"/>
                <a:gd name="T8" fmla="*/ 73 w 149"/>
                <a:gd name="T9" fmla="*/ 1 h 138"/>
                <a:gd name="T10" fmla="*/ 147 w 149"/>
                <a:gd name="T11" fmla="*/ 33 h 138"/>
                <a:gd name="T12" fmla="*/ 142 w 149"/>
                <a:gd name="T13" fmla="*/ 91 h 138"/>
                <a:gd name="T14" fmla="*/ 149 w 149"/>
                <a:gd name="T15" fmla="*/ 114 h 138"/>
                <a:gd name="T16" fmla="*/ 130 w 149"/>
                <a:gd name="T17" fmla="*/ 114 h 138"/>
                <a:gd name="T18" fmla="*/ 137 w 149"/>
                <a:gd name="T19" fmla="*/ 138 h 138"/>
                <a:gd name="T20" fmla="*/ 122 w 149"/>
                <a:gd name="T21" fmla="*/ 94 h 138"/>
                <a:gd name="T22" fmla="*/ 129 w 149"/>
                <a:gd name="T23" fmla="*/ 51 h 138"/>
                <a:gd name="T24" fmla="*/ 49 w 149"/>
                <a:gd name="T25" fmla="*/ 26 h 138"/>
                <a:gd name="T26" fmla="*/ 1 w 149"/>
                <a:gd name="T27" fmla="*/ 21 h 138"/>
                <a:gd name="T28" fmla="*/ 39 w 149"/>
                <a:gd name="T29" fmla="*/ 15 h 138"/>
                <a:gd name="T30" fmla="*/ 58 w 149"/>
                <a:gd name="T31" fmla="*/ 5 h 138"/>
                <a:gd name="T32" fmla="*/ 67 w 149"/>
                <a:gd name="T33" fmla="*/ 2 h 138"/>
                <a:gd name="T34" fmla="*/ 60 w 149"/>
                <a:gd name="T35" fmla="*/ 10 h 138"/>
                <a:gd name="T36" fmla="*/ 77 w 149"/>
                <a:gd name="T37" fmla="*/ 14 h 138"/>
                <a:gd name="T38" fmla="*/ 73 w 149"/>
                <a:gd name="T39" fmla="*/ 15 h 138"/>
                <a:gd name="T40" fmla="*/ 68 w 149"/>
                <a:gd name="T41" fmla="*/ 8 h 138"/>
                <a:gd name="T42" fmla="*/ 61 w 149"/>
                <a:gd name="T43" fmla="*/ 12 h 138"/>
                <a:gd name="T44" fmla="*/ 60 w 149"/>
                <a:gd name="T45" fmla="*/ 19 h 138"/>
                <a:gd name="T46" fmla="*/ 7 w 149"/>
                <a:gd name="T47" fmla="*/ 17 h 138"/>
                <a:gd name="T48" fmla="*/ 40 w 149"/>
                <a:gd name="T49" fmla="*/ 17 h 138"/>
                <a:gd name="T50" fmla="*/ 60 w 149"/>
                <a:gd name="T51" fmla="*/ 20 h 138"/>
                <a:gd name="T52" fmla="*/ 31 w 149"/>
                <a:gd name="T53" fmla="*/ 20 h 138"/>
                <a:gd name="T54" fmla="*/ 49 w 149"/>
                <a:gd name="T55" fmla="*/ 24 h 138"/>
                <a:gd name="T56" fmla="*/ 87 w 149"/>
                <a:gd name="T57" fmla="*/ 12 h 138"/>
                <a:gd name="T58" fmla="*/ 77 w 149"/>
                <a:gd name="T59" fmla="*/ 14 h 138"/>
                <a:gd name="T60" fmla="*/ 124 w 149"/>
                <a:gd name="T61" fmla="*/ 97 h 138"/>
                <a:gd name="T62" fmla="*/ 101 w 149"/>
                <a:gd name="T63" fmla="*/ 4 h 138"/>
                <a:gd name="T64" fmla="*/ 89 w 149"/>
                <a:gd name="T65" fmla="*/ 14 h 138"/>
                <a:gd name="T66" fmla="*/ 133 w 149"/>
                <a:gd name="T67" fmla="*/ 12 h 138"/>
                <a:gd name="T68" fmla="*/ 131 w 149"/>
                <a:gd name="T69" fmla="*/ 55 h 138"/>
                <a:gd name="T70" fmla="*/ 140 w 149"/>
                <a:gd name="T71" fmla="*/ 24 h 138"/>
                <a:gd name="T72" fmla="*/ 123 w 149"/>
                <a:gd name="T73" fmla="*/ 89 h 138"/>
                <a:gd name="T74" fmla="*/ 135 w 149"/>
                <a:gd name="T75" fmla="*/ 137 h 138"/>
                <a:gd name="T76" fmla="*/ 141 w 149"/>
                <a:gd name="T77" fmla="*/ 116 h 138"/>
                <a:gd name="T78" fmla="*/ 147 w 149"/>
                <a:gd name="T79" fmla="*/ 98 h 138"/>
                <a:gd name="T80" fmla="*/ 131 w 149"/>
                <a:gd name="T81" fmla="*/ 99 h 138"/>
                <a:gd name="T82" fmla="*/ 146 w 149"/>
                <a:gd name="T83" fmla="*/ 94 h 138"/>
                <a:gd name="T84" fmla="*/ 88 w 149"/>
                <a:gd name="T85" fmla="*/ 12 h 138"/>
                <a:gd name="T86" fmla="*/ 95 w 149"/>
                <a:gd name="T87" fmla="*/ 9 h 138"/>
                <a:gd name="T88" fmla="*/ 40 w 149"/>
                <a:gd name="T89" fmla="*/ 19 h 138"/>
                <a:gd name="T90" fmla="*/ 56 w 149"/>
                <a:gd name="T91" fmla="*/ 21 h 138"/>
                <a:gd name="T92" fmla="*/ 141 w 149"/>
                <a:gd name="T93" fmla="*/ 28 h 138"/>
                <a:gd name="T94" fmla="*/ 131 w 149"/>
                <a:gd name="T95" fmla="*/ 66 h 138"/>
                <a:gd name="T96" fmla="*/ 141 w 149"/>
                <a:gd name="T97" fmla="*/ 97 h 138"/>
                <a:gd name="T98" fmla="*/ 143 w 149"/>
                <a:gd name="T99" fmla="*/ 100 h 138"/>
                <a:gd name="T100" fmla="*/ 130 w 149"/>
                <a:gd name="T101" fmla="*/ 108 h 138"/>
                <a:gd name="T102" fmla="*/ 131 w 149"/>
                <a:gd name="T103" fmla="*/ 107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49" h="138">
                  <a:moveTo>
                    <a:pt x="65" y="0"/>
                  </a:moveTo>
                  <a:cubicBezTo>
                    <a:pt x="66" y="0"/>
                    <a:pt x="68" y="1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69" y="3"/>
                    <a:pt x="69" y="3"/>
                    <a:pt x="69" y="3"/>
                  </a:cubicBezTo>
                  <a:cubicBezTo>
                    <a:pt x="68" y="3"/>
                    <a:pt x="68" y="3"/>
                    <a:pt x="67" y="4"/>
                  </a:cubicBezTo>
                  <a:cubicBezTo>
                    <a:pt x="65" y="4"/>
                    <a:pt x="63" y="4"/>
                    <a:pt x="62" y="6"/>
                  </a:cubicBezTo>
                  <a:cubicBezTo>
                    <a:pt x="62" y="7"/>
                    <a:pt x="61" y="8"/>
                    <a:pt x="62" y="10"/>
                  </a:cubicBezTo>
                  <a:cubicBezTo>
                    <a:pt x="63" y="9"/>
                    <a:pt x="63" y="8"/>
                    <a:pt x="64" y="7"/>
                  </a:cubicBezTo>
                  <a:cubicBezTo>
                    <a:pt x="66" y="6"/>
                    <a:pt x="67" y="5"/>
                    <a:pt x="68" y="5"/>
                  </a:cubicBezTo>
                  <a:cubicBezTo>
                    <a:pt x="69" y="5"/>
                    <a:pt x="70" y="5"/>
                    <a:pt x="70" y="6"/>
                  </a:cubicBezTo>
                  <a:cubicBezTo>
                    <a:pt x="71" y="6"/>
                    <a:pt x="71" y="6"/>
                    <a:pt x="71" y="6"/>
                  </a:cubicBezTo>
                  <a:cubicBezTo>
                    <a:pt x="70" y="7"/>
                    <a:pt x="70" y="7"/>
                    <a:pt x="70" y="7"/>
                  </a:cubicBezTo>
                  <a:cubicBezTo>
                    <a:pt x="70" y="8"/>
                    <a:pt x="69" y="8"/>
                    <a:pt x="69" y="9"/>
                  </a:cubicBezTo>
                  <a:cubicBezTo>
                    <a:pt x="68" y="11"/>
                    <a:pt x="67" y="12"/>
                    <a:pt x="67" y="16"/>
                  </a:cubicBezTo>
                  <a:cubicBezTo>
                    <a:pt x="70" y="16"/>
                    <a:pt x="71" y="15"/>
                    <a:pt x="72" y="14"/>
                  </a:cubicBezTo>
                  <a:cubicBezTo>
                    <a:pt x="74" y="11"/>
                    <a:pt x="71" y="5"/>
                    <a:pt x="70" y="3"/>
                  </a:cubicBezTo>
                  <a:cubicBezTo>
                    <a:pt x="70" y="2"/>
                    <a:pt x="70" y="2"/>
                    <a:pt x="70" y="2"/>
                  </a:cubicBezTo>
                  <a:cubicBezTo>
                    <a:pt x="71" y="2"/>
                    <a:pt x="71" y="2"/>
                    <a:pt x="71" y="2"/>
                  </a:cubicBezTo>
                  <a:cubicBezTo>
                    <a:pt x="71" y="1"/>
                    <a:pt x="72" y="1"/>
                    <a:pt x="73" y="1"/>
                  </a:cubicBezTo>
                  <a:cubicBezTo>
                    <a:pt x="73" y="1"/>
                    <a:pt x="73" y="1"/>
                    <a:pt x="73" y="1"/>
                  </a:cubicBezTo>
                  <a:cubicBezTo>
                    <a:pt x="75" y="1"/>
                    <a:pt x="77" y="3"/>
                    <a:pt x="78" y="5"/>
                  </a:cubicBezTo>
                  <a:cubicBezTo>
                    <a:pt x="79" y="7"/>
                    <a:pt x="79" y="9"/>
                    <a:pt x="79" y="11"/>
                  </a:cubicBezTo>
                  <a:cubicBezTo>
                    <a:pt x="88" y="5"/>
                    <a:pt x="99" y="2"/>
                    <a:pt x="110" y="2"/>
                  </a:cubicBezTo>
                  <a:cubicBezTo>
                    <a:pt x="131" y="2"/>
                    <a:pt x="145" y="14"/>
                    <a:pt x="147" y="33"/>
                  </a:cubicBezTo>
                  <a:cubicBezTo>
                    <a:pt x="148" y="45"/>
                    <a:pt x="142" y="55"/>
                    <a:pt x="137" y="65"/>
                  </a:cubicBezTo>
                  <a:cubicBezTo>
                    <a:pt x="131" y="75"/>
                    <a:pt x="125" y="85"/>
                    <a:pt x="126" y="97"/>
                  </a:cubicBezTo>
                  <a:cubicBezTo>
                    <a:pt x="127" y="97"/>
                    <a:pt x="130" y="96"/>
                    <a:pt x="132" y="95"/>
                  </a:cubicBezTo>
                  <a:cubicBezTo>
                    <a:pt x="135" y="93"/>
                    <a:pt x="138" y="91"/>
                    <a:pt x="142" y="91"/>
                  </a:cubicBezTo>
                  <a:cubicBezTo>
                    <a:pt x="144" y="91"/>
                    <a:pt x="145" y="92"/>
                    <a:pt x="147" y="93"/>
                  </a:cubicBezTo>
                  <a:cubicBezTo>
                    <a:pt x="147" y="93"/>
                    <a:pt x="147" y="93"/>
                    <a:pt x="147" y="93"/>
                  </a:cubicBezTo>
                  <a:cubicBezTo>
                    <a:pt x="149" y="96"/>
                    <a:pt x="149" y="101"/>
                    <a:pt x="149" y="106"/>
                  </a:cubicBezTo>
                  <a:cubicBezTo>
                    <a:pt x="148" y="109"/>
                    <a:pt x="148" y="112"/>
                    <a:pt x="149" y="114"/>
                  </a:cubicBezTo>
                  <a:cubicBezTo>
                    <a:pt x="149" y="115"/>
                    <a:pt x="149" y="115"/>
                    <a:pt x="149" y="115"/>
                  </a:cubicBezTo>
                  <a:cubicBezTo>
                    <a:pt x="148" y="115"/>
                    <a:pt x="148" y="115"/>
                    <a:pt x="148" y="115"/>
                  </a:cubicBezTo>
                  <a:cubicBezTo>
                    <a:pt x="146" y="117"/>
                    <a:pt x="143" y="118"/>
                    <a:pt x="141" y="118"/>
                  </a:cubicBezTo>
                  <a:cubicBezTo>
                    <a:pt x="137" y="118"/>
                    <a:pt x="134" y="116"/>
                    <a:pt x="130" y="114"/>
                  </a:cubicBezTo>
                  <a:cubicBezTo>
                    <a:pt x="130" y="115"/>
                    <a:pt x="130" y="115"/>
                    <a:pt x="130" y="115"/>
                  </a:cubicBezTo>
                  <a:cubicBezTo>
                    <a:pt x="130" y="126"/>
                    <a:pt x="130" y="136"/>
                    <a:pt x="141" y="136"/>
                  </a:cubicBezTo>
                  <a:cubicBezTo>
                    <a:pt x="141" y="138"/>
                    <a:pt x="141" y="138"/>
                    <a:pt x="141" y="138"/>
                  </a:cubicBezTo>
                  <a:cubicBezTo>
                    <a:pt x="139" y="138"/>
                    <a:pt x="138" y="138"/>
                    <a:pt x="137" y="138"/>
                  </a:cubicBezTo>
                  <a:cubicBezTo>
                    <a:pt x="123" y="138"/>
                    <a:pt x="123" y="125"/>
                    <a:pt x="123" y="112"/>
                  </a:cubicBezTo>
                  <a:cubicBezTo>
                    <a:pt x="123" y="108"/>
                    <a:pt x="123" y="105"/>
                    <a:pt x="123" y="102"/>
                  </a:cubicBezTo>
                  <a:cubicBezTo>
                    <a:pt x="123" y="99"/>
                    <a:pt x="122" y="96"/>
                    <a:pt x="122" y="94"/>
                  </a:cubicBezTo>
                  <a:cubicBezTo>
                    <a:pt x="122" y="94"/>
                    <a:pt x="122" y="94"/>
                    <a:pt x="122" y="94"/>
                  </a:cubicBezTo>
                  <a:cubicBezTo>
                    <a:pt x="122" y="93"/>
                    <a:pt x="122" y="93"/>
                    <a:pt x="122" y="93"/>
                  </a:cubicBezTo>
                  <a:cubicBezTo>
                    <a:pt x="121" y="92"/>
                    <a:pt x="121" y="91"/>
                    <a:pt x="121" y="90"/>
                  </a:cubicBezTo>
                  <a:cubicBezTo>
                    <a:pt x="120" y="84"/>
                    <a:pt x="118" y="78"/>
                    <a:pt x="120" y="70"/>
                  </a:cubicBezTo>
                  <a:cubicBezTo>
                    <a:pt x="122" y="64"/>
                    <a:pt x="125" y="57"/>
                    <a:pt x="129" y="51"/>
                  </a:cubicBezTo>
                  <a:cubicBezTo>
                    <a:pt x="136" y="39"/>
                    <a:pt x="143" y="27"/>
                    <a:pt x="132" y="13"/>
                  </a:cubicBezTo>
                  <a:cubicBezTo>
                    <a:pt x="126" y="11"/>
                    <a:pt x="121" y="10"/>
                    <a:pt x="115" y="10"/>
                  </a:cubicBezTo>
                  <a:cubicBezTo>
                    <a:pt x="104" y="10"/>
                    <a:pt x="93" y="14"/>
                    <a:pt x="83" y="18"/>
                  </a:cubicBezTo>
                  <a:cubicBezTo>
                    <a:pt x="72" y="22"/>
                    <a:pt x="61" y="26"/>
                    <a:pt x="49" y="26"/>
                  </a:cubicBezTo>
                  <a:cubicBezTo>
                    <a:pt x="48" y="26"/>
                    <a:pt x="47" y="26"/>
                    <a:pt x="45" y="26"/>
                  </a:cubicBezTo>
                  <a:cubicBezTo>
                    <a:pt x="40" y="25"/>
                    <a:pt x="35" y="23"/>
                    <a:pt x="30" y="22"/>
                  </a:cubicBezTo>
                  <a:cubicBezTo>
                    <a:pt x="25" y="19"/>
                    <a:pt x="19" y="17"/>
                    <a:pt x="13" y="17"/>
                  </a:cubicBezTo>
                  <a:cubicBezTo>
                    <a:pt x="9" y="17"/>
                    <a:pt x="4" y="19"/>
                    <a:pt x="1" y="21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5" y="15"/>
                    <a:pt x="11" y="13"/>
                    <a:pt x="20" y="13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6" y="13"/>
                    <a:pt x="33" y="14"/>
                    <a:pt x="39" y="15"/>
                  </a:cubicBezTo>
                  <a:cubicBezTo>
                    <a:pt x="46" y="16"/>
                    <a:pt x="53" y="17"/>
                    <a:pt x="59" y="17"/>
                  </a:cubicBezTo>
                  <a:cubicBezTo>
                    <a:pt x="61" y="16"/>
                    <a:pt x="60" y="13"/>
                    <a:pt x="59" y="10"/>
                  </a:cubicBezTo>
                  <a:cubicBezTo>
                    <a:pt x="58" y="8"/>
                    <a:pt x="58" y="7"/>
                    <a:pt x="58" y="5"/>
                  </a:cubicBezTo>
                  <a:cubicBezTo>
                    <a:pt x="58" y="5"/>
                    <a:pt x="58" y="5"/>
                    <a:pt x="58" y="5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59" y="3"/>
                    <a:pt x="60" y="3"/>
                  </a:cubicBezTo>
                  <a:cubicBezTo>
                    <a:pt x="62" y="1"/>
                    <a:pt x="63" y="0"/>
                    <a:pt x="65" y="0"/>
                  </a:cubicBezTo>
                  <a:close/>
                  <a:moveTo>
                    <a:pt x="67" y="2"/>
                  </a:moveTo>
                  <a:cubicBezTo>
                    <a:pt x="65" y="1"/>
                    <a:pt x="63" y="2"/>
                    <a:pt x="61" y="4"/>
                  </a:cubicBezTo>
                  <a:cubicBezTo>
                    <a:pt x="60" y="4"/>
                    <a:pt x="60" y="5"/>
                    <a:pt x="59" y="5"/>
                  </a:cubicBezTo>
                  <a:cubicBezTo>
                    <a:pt x="59" y="7"/>
                    <a:pt x="60" y="8"/>
                    <a:pt x="60" y="10"/>
                  </a:cubicBezTo>
                  <a:cubicBezTo>
                    <a:pt x="60" y="10"/>
                    <a:pt x="60" y="10"/>
                    <a:pt x="60" y="10"/>
                  </a:cubicBezTo>
                  <a:cubicBezTo>
                    <a:pt x="60" y="8"/>
                    <a:pt x="60" y="7"/>
                    <a:pt x="61" y="5"/>
                  </a:cubicBezTo>
                  <a:cubicBezTo>
                    <a:pt x="62" y="3"/>
                    <a:pt x="65" y="3"/>
                    <a:pt x="66" y="2"/>
                  </a:cubicBezTo>
                  <a:cubicBezTo>
                    <a:pt x="66" y="2"/>
                    <a:pt x="67" y="2"/>
                    <a:pt x="67" y="2"/>
                  </a:cubicBezTo>
                  <a:close/>
                  <a:moveTo>
                    <a:pt x="77" y="14"/>
                  </a:moveTo>
                  <a:cubicBezTo>
                    <a:pt x="76" y="13"/>
                    <a:pt x="76" y="13"/>
                    <a:pt x="76" y="13"/>
                  </a:cubicBezTo>
                  <a:cubicBezTo>
                    <a:pt x="78" y="11"/>
                    <a:pt x="78" y="8"/>
                    <a:pt x="77" y="6"/>
                  </a:cubicBezTo>
                  <a:cubicBezTo>
                    <a:pt x="75" y="3"/>
                    <a:pt x="73" y="1"/>
                    <a:pt x="72" y="2"/>
                  </a:cubicBezTo>
                  <a:cubicBezTo>
                    <a:pt x="73" y="5"/>
                    <a:pt x="76" y="11"/>
                    <a:pt x="73" y="15"/>
                  </a:cubicBezTo>
                  <a:cubicBezTo>
                    <a:pt x="72" y="16"/>
                    <a:pt x="70" y="17"/>
                    <a:pt x="67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6" y="17"/>
                    <a:pt x="66" y="17"/>
                    <a:pt x="66" y="17"/>
                  </a:cubicBezTo>
                  <a:cubicBezTo>
                    <a:pt x="65" y="12"/>
                    <a:pt x="66" y="10"/>
                    <a:pt x="68" y="8"/>
                  </a:cubicBezTo>
                  <a:cubicBezTo>
                    <a:pt x="68" y="8"/>
                    <a:pt x="68" y="7"/>
                    <a:pt x="69" y="7"/>
                  </a:cubicBezTo>
                  <a:cubicBezTo>
                    <a:pt x="69" y="6"/>
                    <a:pt x="68" y="6"/>
                    <a:pt x="68" y="6"/>
                  </a:cubicBezTo>
                  <a:cubicBezTo>
                    <a:pt x="67" y="6"/>
                    <a:pt x="66" y="7"/>
                    <a:pt x="65" y="8"/>
                  </a:cubicBezTo>
                  <a:cubicBezTo>
                    <a:pt x="64" y="10"/>
                    <a:pt x="63" y="11"/>
                    <a:pt x="61" y="12"/>
                  </a:cubicBezTo>
                  <a:cubicBezTo>
                    <a:pt x="61" y="12"/>
                    <a:pt x="61" y="12"/>
                    <a:pt x="61" y="12"/>
                  </a:cubicBezTo>
                  <a:cubicBezTo>
                    <a:pt x="61" y="14"/>
                    <a:pt x="62" y="17"/>
                    <a:pt x="60" y="18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53" y="18"/>
                    <a:pt x="46" y="17"/>
                    <a:pt x="39" y="16"/>
                  </a:cubicBezTo>
                  <a:cubicBezTo>
                    <a:pt x="32" y="15"/>
                    <a:pt x="26" y="14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5" y="14"/>
                    <a:pt x="11" y="15"/>
                    <a:pt x="7" y="17"/>
                  </a:cubicBezTo>
                  <a:cubicBezTo>
                    <a:pt x="9" y="16"/>
                    <a:pt x="11" y="16"/>
                    <a:pt x="13" y="16"/>
                  </a:cubicBezTo>
                  <a:cubicBezTo>
                    <a:pt x="18" y="16"/>
                    <a:pt x="24" y="18"/>
                    <a:pt x="29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4" y="18"/>
                    <a:pt x="37" y="17"/>
                    <a:pt x="40" y="17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5" y="17"/>
                    <a:pt x="49" y="18"/>
                    <a:pt x="54" y="19"/>
                  </a:cubicBezTo>
                  <a:cubicBezTo>
                    <a:pt x="55" y="19"/>
                    <a:pt x="57" y="20"/>
                    <a:pt x="58" y="20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3" y="24"/>
                    <a:pt x="50" y="24"/>
                  </a:cubicBezTo>
                  <a:cubicBezTo>
                    <a:pt x="47" y="24"/>
                    <a:pt x="43" y="23"/>
                    <a:pt x="40" y="22"/>
                  </a:cubicBezTo>
                  <a:cubicBezTo>
                    <a:pt x="37" y="21"/>
                    <a:pt x="34" y="20"/>
                    <a:pt x="31" y="20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1" y="20"/>
                    <a:pt x="31" y="20"/>
                  </a:cubicBezTo>
                  <a:cubicBezTo>
                    <a:pt x="36" y="22"/>
                    <a:pt x="41" y="24"/>
                    <a:pt x="46" y="24"/>
                  </a:cubicBezTo>
                  <a:cubicBezTo>
                    <a:pt x="47" y="24"/>
                    <a:pt x="48" y="24"/>
                    <a:pt x="49" y="24"/>
                  </a:cubicBezTo>
                  <a:cubicBezTo>
                    <a:pt x="61" y="24"/>
                    <a:pt x="72" y="20"/>
                    <a:pt x="82" y="16"/>
                  </a:cubicBezTo>
                  <a:cubicBezTo>
                    <a:pt x="84" y="16"/>
                    <a:pt x="86" y="15"/>
                    <a:pt x="88" y="14"/>
                  </a:cubicBezTo>
                  <a:cubicBezTo>
                    <a:pt x="88" y="14"/>
                    <a:pt x="88" y="14"/>
                    <a:pt x="88" y="14"/>
                  </a:cubicBezTo>
                  <a:cubicBezTo>
                    <a:pt x="87" y="13"/>
                    <a:pt x="87" y="12"/>
                    <a:pt x="87" y="12"/>
                  </a:cubicBezTo>
                  <a:cubicBezTo>
                    <a:pt x="88" y="10"/>
                    <a:pt x="91" y="9"/>
                    <a:pt x="94" y="7"/>
                  </a:cubicBezTo>
                  <a:cubicBezTo>
                    <a:pt x="97" y="7"/>
                    <a:pt x="99" y="6"/>
                    <a:pt x="100" y="5"/>
                  </a:cubicBezTo>
                  <a:cubicBezTo>
                    <a:pt x="101" y="4"/>
                    <a:pt x="101" y="4"/>
                    <a:pt x="101" y="4"/>
                  </a:cubicBezTo>
                  <a:cubicBezTo>
                    <a:pt x="92" y="6"/>
                    <a:pt x="84" y="9"/>
                    <a:pt x="77" y="14"/>
                  </a:cubicBezTo>
                  <a:close/>
                  <a:moveTo>
                    <a:pt x="126" y="98"/>
                  </a:moveTo>
                  <a:cubicBezTo>
                    <a:pt x="126" y="98"/>
                    <a:pt x="125" y="98"/>
                    <a:pt x="125" y="98"/>
                  </a:cubicBezTo>
                  <a:cubicBezTo>
                    <a:pt x="124" y="98"/>
                    <a:pt x="124" y="98"/>
                    <a:pt x="124" y="98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85"/>
                    <a:pt x="129" y="74"/>
                    <a:pt x="135" y="64"/>
                  </a:cubicBezTo>
                  <a:cubicBezTo>
                    <a:pt x="141" y="54"/>
                    <a:pt x="147" y="45"/>
                    <a:pt x="146" y="34"/>
                  </a:cubicBezTo>
                  <a:cubicBezTo>
                    <a:pt x="144" y="15"/>
                    <a:pt x="130" y="4"/>
                    <a:pt x="110" y="4"/>
                  </a:cubicBezTo>
                  <a:cubicBezTo>
                    <a:pt x="107" y="4"/>
                    <a:pt x="104" y="4"/>
                    <a:pt x="101" y="4"/>
                  </a:cubicBezTo>
                  <a:cubicBezTo>
                    <a:pt x="102" y="5"/>
                    <a:pt x="102" y="5"/>
                    <a:pt x="102" y="5"/>
                  </a:cubicBezTo>
                  <a:cubicBezTo>
                    <a:pt x="102" y="6"/>
                    <a:pt x="102" y="6"/>
                    <a:pt x="102" y="7"/>
                  </a:cubicBezTo>
                  <a:cubicBezTo>
                    <a:pt x="101" y="9"/>
                    <a:pt x="99" y="10"/>
                    <a:pt x="96" y="11"/>
                  </a:cubicBezTo>
                  <a:cubicBezTo>
                    <a:pt x="93" y="11"/>
                    <a:pt x="90" y="12"/>
                    <a:pt x="89" y="14"/>
                  </a:cubicBezTo>
                  <a:cubicBezTo>
                    <a:pt x="97" y="11"/>
                    <a:pt x="106" y="8"/>
                    <a:pt x="115" y="8"/>
                  </a:cubicBezTo>
                  <a:cubicBezTo>
                    <a:pt x="121" y="8"/>
                    <a:pt x="127" y="9"/>
                    <a:pt x="132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33" y="12"/>
                    <a:pt x="133" y="12"/>
                    <a:pt x="133" y="12"/>
                  </a:cubicBezTo>
                  <a:cubicBezTo>
                    <a:pt x="145" y="27"/>
                    <a:pt x="137" y="40"/>
                    <a:pt x="130" y="52"/>
                  </a:cubicBezTo>
                  <a:cubicBezTo>
                    <a:pt x="126" y="58"/>
                    <a:pt x="123" y="64"/>
                    <a:pt x="122" y="71"/>
                  </a:cubicBezTo>
                  <a:cubicBezTo>
                    <a:pt x="120" y="76"/>
                    <a:pt x="121" y="80"/>
                    <a:pt x="121" y="84"/>
                  </a:cubicBezTo>
                  <a:cubicBezTo>
                    <a:pt x="122" y="72"/>
                    <a:pt x="126" y="63"/>
                    <a:pt x="131" y="55"/>
                  </a:cubicBezTo>
                  <a:cubicBezTo>
                    <a:pt x="135" y="47"/>
                    <a:pt x="139" y="39"/>
                    <a:pt x="140" y="28"/>
                  </a:cubicBezTo>
                  <a:cubicBezTo>
                    <a:pt x="139" y="27"/>
                    <a:pt x="138" y="25"/>
                    <a:pt x="139" y="24"/>
                  </a:cubicBezTo>
                  <a:cubicBezTo>
                    <a:pt x="139" y="24"/>
                    <a:pt x="139" y="24"/>
                    <a:pt x="140" y="24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41" y="24"/>
                    <a:pt x="142" y="24"/>
                    <a:pt x="143" y="26"/>
                  </a:cubicBezTo>
                  <a:cubicBezTo>
                    <a:pt x="143" y="26"/>
                    <a:pt x="143" y="26"/>
                    <a:pt x="143" y="26"/>
                  </a:cubicBezTo>
                  <a:cubicBezTo>
                    <a:pt x="145" y="43"/>
                    <a:pt x="139" y="55"/>
                    <a:pt x="133" y="66"/>
                  </a:cubicBezTo>
                  <a:cubicBezTo>
                    <a:pt x="129" y="73"/>
                    <a:pt x="125" y="81"/>
                    <a:pt x="123" y="89"/>
                  </a:cubicBezTo>
                  <a:cubicBezTo>
                    <a:pt x="123" y="90"/>
                    <a:pt x="123" y="90"/>
                    <a:pt x="123" y="90"/>
                  </a:cubicBezTo>
                  <a:cubicBezTo>
                    <a:pt x="123" y="94"/>
                    <a:pt x="124" y="97"/>
                    <a:pt x="124" y="102"/>
                  </a:cubicBezTo>
                  <a:cubicBezTo>
                    <a:pt x="125" y="105"/>
                    <a:pt x="125" y="108"/>
                    <a:pt x="125" y="112"/>
                  </a:cubicBezTo>
                  <a:cubicBezTo>
                    <a:pt x="125" y="124"/>
                    <a:pt x="125" y="135"/>
                    <a:pt x="135" y="137"/>
                  </a:cubicBezTo>
                  <a:cubicBezTo>
                    <a:pt x="129" y="133"/>
                    <a:pt x="129" y="124"/>
                    <a:pt x="129" y="115"/>
                  </a:cubicBezTo>
                  <a:cubicBezTo>
                    <a:pt x="129" y="112"/>
                    <a:pt x="129" y="112"/>
                    <a:pt x="129" y="112"/>
                  </a:cubicBezTo>
                  <a:cubicBezTo>
                    <a:pt x="130" y="112"/>
                    <a:pt x="130" y="112"/>
                    <a:pt x="130" y="112"/>
                  </a:cubicBezTo>
                  <a:cubicBezTo>
                    <a:pt x="133" y="115"/>
                    <a:pt x="137" y="116"/>
                    <a:pt x="141" y="116"/>
                  </a:cubicBezTo>
                  <a:cubicBezTo>
                    <a:pt x="143" y="116"/>
                    <a:pt x="145" y="115"/>
                    <a:pt x="147" y="114"/>
                  </a:cubicBezTo>
                  <a:cubicBezTo>
                    <a:pt x="147" y="112"/>
                    <a:pt x="147" y="109"/>
                    <a:pt x="147" y="106"/>
                  </a:cubicBezTo>
                  <a:cubicBezTo>
                    <a:pt x="147" y="103"/>
                    <a:pt x="147" y="100"/>
                    <a:pt x="147" y="98"/>
                  </a:cubicBezTo>
                  <a:cubicBezTo>
                    <a:pt x="147" y="98"/>
                    <a:pt x="147" y="98"/>
                    <a:pt x="147" y="98"/>
                  </a:cubicBezTo>
                  <a:cubicBezTo>
                    <a:pt x="146" y="99"/>
                    <a:pt x="145" y="99"/>
                    <a:pt x="144" y="99"/>
                  </a:cubicBezTo>
                  <a:cubicBezTo>
                    <a:pt x="143" y="99"/>
                    <a:pt x="142" y="99"/>
                    <a:pt x="141" y="99"/>
                  </a:cubicBezTo>
                  <a:cubicBezTo>
                    <a:pt x="138" y="98"/>
                    <a:pt x="136" y="97"/>
                    <a:pt x="134" y="98"/>
                  </a:cubicBezTo>
                  <a:cubicBezTo>
                    <a:pt x="131" y="99"/>
                    <a:pt x="131" y="99"/>
                    <a:pt x="131" y="99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37" y="93"/>
                    <a:pt x="142" y="93"/>
                    <a:pt x="147" y="97"/>
                  </a:cubicBezTo>
                  <a:cubicBezTo>
                    <a:pt x="147" y="97"/>
                    <a:pt x="147" y="97"/>
                    <a:pt x="147" y="97"/>
                  </a:cubicBezTo>
                  <a:cubicBezTo>
                    <a:pt x="147" y="96"/>
                    <a:pt x="146" y="95"/>
                    <a:pt x="146" y="94"/>
                  </a:cubicBezTo>
                  <a:cubicBezTo>
                    <a:pt x="145" y="93"/>
                    <a:pt x="143" y="93"/>
                    <a:pt x="142" y="93"/>
                  </a:cubicBezTo>
                  <a:cubicBezTo>
                    <a:pt x="139" y="93"/>
                    <a:pt x="136" y="94"/>
                    <a:pt x="133" y="96"/>
                  </a:cubicBezTo>
                  <a:cubicBezTo>
                    <a:pt x="130" y="97"/>
                    <a:pt x="128" y="98"/>
                    <a:pt x="126" y="98"/>
                  </a:cubicBezTo>
                  <a:close/>
                  <a:moveTo>
                    <a:pt x="88" y="12"/>
                  </a:moveTo>
                  <a:cubicBezTo>
                    <a:pt x="90" y="11"/>
                    <a:pt x="93" y="10"/>
                    <a:pt x="95" y="9"/>
                  </a:cubicBezTo>
                  <a:cubicBezTo>
                    <a:pt x="98" y="8"/>
                    <a:pt x="100" y="8"/>
                    <a:pt x="101" y="7"/>
                  </a:cubicBezTo>
                  <a:cubicBezTo>
                    <a:pt x="101" y="7"/>
                    <a:pt x="101" y="6"/>
                    <a:pt x="101" y="6"/>
                  </a:cubicBezTo>
                  <a:cubicBezTo>
                    <a:pt x="99" y="7"/>
                    <a:pt x="97" y="8"/>
                    <a:pt x="95" y="9"/>
                  </a:cubicBezTo>
                  <a:cubicBezTo>
                    <a:pt x="92" y="10"/>
                    <a:pt x="89" y="11"/>
                    <a:pt x="88" y="12"/>
                  </a:cubicBezTo>
                  <a:close/>
                  <a:moveTo>
                    <a:pt x="56" y="21"/>
                  </a:moveTo>
                  <a:cubicBezTo>
                    <a:pt x="55" y="21"/>
                    <a:pt x="54" y="21"/>
                    <a:pt x="53" y="20"/>
                  </a:cubicBezTo>
                  <a:cubicBezTo>
                    <a:pt x="49" y="19"/>
                    <a:pt x="45" y="19"/>
                    <a:pt x="40" y="19"/>
                  </a:cubicBezTo>
                  <a:cubicBezTo>
                    <a:pt x="39" y="19"/>
                    <a:pt x="37" y="19"/>
                    <a:pt x="35" y="19"/>
                  </a:cubicBezTo>
                  <a:cubicBezTo>
                    <a:pt x="37" y="20"/>
                    <a:pt x="38" y="20"/>
                    <a:pt x="40" y="20"/>
                  </a:cubicBezTo>
                  <a:cubicBezTo>
                    <a:pt x="44" y="21"/>
                    <a:pt x="47" y="22"/>
                    <a:pt x="50" y="22"/>
                  </a:cubicBezTo>
                  <a:cubicBezTo>
                    <a:pt x="52" y="22"/>
                    <a:pt x="54" y="22"/>
                    <a:pt x="56" y="21"/>
                  </a:cubicBezTo>
                  <a:close/>
                  <a:moveTo>
                    <a:pt x="141" y="27"/>
                  </a:moveTo>
                  <a:cubicBezTo>
                    <a:pt x="141" y="26"/>
                    <a:pt x="141" y="26"/>
                    <a:pt x="140" y="25"/>
                  </a:cubicBezTo>
                  <a:cubicBezTo>
                    <a:pt x="141" y="26"/>
                    <a:pt x="141" y="27"/>
                    <a:pt x="141" y="27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28"/>
                    <a:pt x="141" y="28"/>
                    <a:pt x="141" y="28"/>
                  </a:cubicBezTo>
                  <a:cubicBezTo>
                    <a:pt x="141" y="40"/>
                    <a:pt x="136" y="48"/>
                    <a:pt x="132" y="56"/>
                  </a:cubicBezTo>
                  <a:cubicBezTo>
                    <a:pt x="128" y="64"/>
                    <a:pt x="123" y="72"/>
                    <a:pt x="123" y="84"/>
                  </a:cubicBezTo>
                  <a:cubicBezTo>
                    <a:pt x="125" y="77"/>
                    <a:pt x="128" y="71"/>
                    <a:pt x="131" y="66"/>
                  </a:cubicBezTo>
                  <a:cubicBezTo>
                    <a:pt x="138" y="54"/>
                    <a:pt x="144" y="43"/>
                    <a:pt x="141" y="27"/>
                  </a:cubicBezTo>
                  <a:close/>
                  <a:moveTo>
                    <a:pt x="145" y="98"/>
                  </a:moveTo>
                  <a:cubicBezTo>
                    <a:pt x="142" y="95"/>
                    <a:pt x="139" y="95"/>
                    <a:pt x="136" y="96"/>
                  </a:cubicBezTo>
                  <a:cubicBezTo>
                    <a:pt x="138" y="96"/>
                    <a:pt x="140" y="97"/>
                    <a:pt x="141" y="97"/>
                  </a:cubicBezTo>
                  <a:cubicBezTo>
                    <a:pt x="143" y="98"/>
                    <a:pt x="144" y="98"/>
                    <a:pt x="145" y="98"/>
                  </a:cubicBezTo>
                  <a:close/>
                  <a:moveTo>
                    <a:pt x="132" y="100"/>
                  </a:moveTo>
                  <a:cubicBezTo>
                    <a:pt x="142" y="100"/>
                    <a:pt x="142" y="100"/>
                    <a:pt x="142" y="100"/>
                  </a:cubicBezTo>
                  <a:cubicBezTo>
                    <a:pt x="143" y="100"/>
                    <a:pt x="143" y="100"/>
                    <a:pt x="143" y="100"/>
                  </a:cubicBezTo>
                  <a:cubicBezTo>
                    <a:pt x="146" y="102"/>
                    <a:pt x="146" y="108"/>
                    <a:pt x="146" y="113"/>
                  </a:cubicBezTo>
                  <a:cubicBezTo>
                    <a:pt x="146" y="114"/>
                    <a:pt x="146" y="114"/>
                    <a:pt x="146" y="114"/>
                  </a:cubicBezTo>
                  <a:cubicBezTo>
                    <a:pt x="145" y="114"/>
                    <a:pt x="145" y="114"/>
                    <a:pt x="145" y="114"/>
                  </a:cubicBezTo>
                  <a:cubicBezTo>
                    <a:pt x="138" y="115"/>
                    <a:pt x="132" y="112"/>
                    <a:pt x="130" y="108"/>
                  </a:cubicBezTo>
                  <a:cubicBezTo>
                    <a:pt x="129" y="105"/>
                    <a:pt x="129" y="102"/>
                    <a:pt x="132" y="100"/>
                  </a:cubicBezTo>
                  <a:close/>
                  <a:moveTo>
                    <a:pt x="142" y="101"/>
                  </a:moveTo>
                  <a:cubicBezTo>
                    <a:pt x="133" y="101"/>
                    <a:pt x="133" y="101"/>
                    <a:pt x="133" y="101"/>
                  </a:cubicBezTo>
                  <a:cubicBezTo>
                    <a:pt x="131" y="103"/>
                    <a:pt x="130" y="105"/>
                    <a:pt x="131" y="107"/>
                  </a:cubicBezTo>
                  <a:cubicBezTo>
                    <a:pt x="133" y="111"/>
                    <a:pt x="138" y="113"/>
                    <a:pt x="144" y="112"/>
                  </a:cubicBezTo>
                  <a:cubicBezTo>
                    <a:pt x="145" y="106"/>
                    <a:pt x="144" y="103"/>
                    <a:pt x="142" y="10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8" name="Полилиния 51"/>
            <p:cNvSpPr>
              <a:spLocks noEditPoints="1"/>
            </p:cNvSpPr>
            <p:nvPr/>
          </p:nvSpPr>
          <p:spPr bwMode="auto">
            <a:xfrm>
              <a:off x="4205288" y="5753100"/>
              <a:ext cx="303213" cy="344488"/>
            </a:xfrm>
            <a:custGeom>
              <a:avLst/>
              <a:gdLst>
                <a:gd name="T0" fmla="*/ 47 w 135"/>
                <a:gd name="T1" fmla="*/ 133 h 153"/>
                <a:gd name="T2" fmla="*/ 91 w 135"/>
                <a:gd name="T3" fmla="*/ 114 h 153"/>
                <a:gd name="T4" fmla="*/ 47 w 135"/>
                <a:gd name="T5" fmla="*/ 138 h 153"/>
                <a:gd name="T6" fmla="*/ 0 w 135"/>
                <a:gd name="T7" fmla="*/ 124 h 153"/>
                <a:gd name="T8" fmla="*/ 4 w 135"/>
                <a:gd name="T9" fmla="*/ 133 h 153"/>
                <a:gd name="T10" fmla="*/ 97 w 135"/>
                <a:gd name="T11" fmla="*/ 109 h 153"/>
                <a:gd name="T12" fmla="*/ 100 w 135"/>
                <a:gd name="T13" fmla="*/ 94 h 153"/>
                <a:gd name="T14" fmla="*/ 125 w 135"/>
                <a:gd name="T15" fmla="*/ 22 h 153"/>
                <a:gd name="T16" fmla="*/ 101 w 135"/>
                <a:gd name="T17" fmla="*/ 15 h 153"/>
                <a:gd name="T18" fmla="*/ 114 w 135"/>
                <a:gd name="T19" fmla="*/ 5 h 153"/>
                <a:gd name="T20" fmla="*/ 132 w 135"/>
                <a:gd name="T21" fmla="*/ 30 h 153"/>
                <a:gd name="T22" fmla="*/ 107 w 135"/>
                <a:gd name="T23" fmla="*/ 106 h 153"/>
                <a:gd name="T24" fmla="*/ 100 w 135"/>
                <a:gd name="T25" fmla="*/ 137 h 153"/>
                <a:gd name="T26" fmla="*/ 95 w 135"/>
                <a:gd name="T27" fmla="*/ 113 h 153"/>
                <a:gd name="T28" fmla="*/ 47 w 135"/>
                <a:gd name="T29" fmla="*/ 133 h 153"/>
                <a:gd name="T30" fmla="*/ 102 w 135"/>
                <a:gd name="T31" fmla="*/ 107 h 153"/>
                <a:gd name="T32" fmla="*/ 128 w 135"/>
                <a:gd name="T33" fmla="*/ 36 h 153"/>
                <a:gd name="T34" fmla="*/ 102 w 135"/>
                <a:gd name="T35" fmla="*/ 107 h 153"/>
                <a:gd name="T36" fmla="*/ 114 w 135"/>
                <a:gd name="T37" fmla="*/ 110 h 153"/>
                <a:gd name="T38" fmla="*/ 118 w 135"/>
                <a:gd name="T39" fmla="*/ 128 h 153"/>
                <a:gd name="T40" fmla="*/ 114 w 135"/>
                <a:gd name="T41" fmla="*/ 110 h 153"/>
                <a:gd name="T42" fmla="*/ 104 w 135"/>
                <a:gd name="T43" fmla="*/ 110 h 153"/>
                <a:gd name="T44" fmla="*/ 102 w 135"/>
                <a:gd name="T45" fmla="*/ 131 h 153"/>
                <a:gd name="T46" fmla="*/ 115 w 135"/>
                <a:gd name="T47" fmla="*/ 133 h 153"/>
                <a:gd name="T48" fmla="*/ 104 w 135"/>
                <a:gd name="T49" fmla="*/ 11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5" h="153">
                  <a:moveTo>
                    <a:pt x="47" y="133"/>
                  </a:moveTo>
                  <a:cubicBezTo>
                    <a:pt x="62" y="133"/>
                    <a:pt x="76" y="119"/>
                    <a:pt x="91" y="114"/>
                  </a:cubicBezTo>
                  <a:cubicBezTo>
                    <a:pt x="82" y="120"/>
                    <a:pt x="63" y="134"/>
                    <a:pt x="47" y="138"/>
                  </a:cubicBezTo>
                  <a:cubicBezTo>
                    <a:pt x="28" y="143"/>
                    <a:pt x="0" y="144"/>
                    <a:pt x="0" y="124"/>
                  </a:cubicBezTo>
                  <a:cubicBezTo>
                    <a:pt x="6" y="123"/>
                    <a:pt x="1" y="132"/>
                    <a:pt x="4" y="133"/>
                  </a:cubicBezTo>
                  <a:cubicBezTo>
                    <a:pt x="38" y="148"/>
                    <a:pt x="65" y="113"/>
                    <a:pt x="97" y="109"/>
                  </a:cubicBezTo>
                  <a:cubicBezTo>
                    <a:pt x="98" y="104"/>
                    <a:pt x="100" y="100"/>
                    <a:pt x="100" y="94"/>
                  </a:cubicBezTo>
                  <a:cubicBezTo>
                    <a:pt x="109" y="85"/>
                    <a:pt x="131" y="46"/>
                    <a:pt x="125" y="22"/>
                  </a:cubicBezTo>
                  <a:cubicBezTo>
                    <a:pt x="123" y="12"/>
                    <a:pt x="109" y="0"/>
                    <a:pt x="101" y="15"/>
                  </a:cubicBezTo>
                  <a:cubicBezTo>
                    <a:pt x="97" y="9"/>
                    <a:pt x="107" y="4"/>
                    <a:pt x="114" y="5"/>
                  </a:cubicBezTo>
                  <a:cubicBezTo>
                    <a:pt x="125" y="6"/>
                    <a:pt x="131" y="18"/>
                    <a:pt x="132" y="30"/>
                  </a:cubicBezTo>
                  <a:cubicBezTo>
                    <a:pt x="135" y="56"/>
                    <a:pt x="111" y="90"/>
                    <a:pt x="107" y="106"/>
                  </a:cubicBezTo>
                  <a:cubicBezTo>
                    <a:pt x="133" y="105"/>
                    <a:pt x="126" y="153"/>
                    <a:pt x="100" y="137"/>
                  </a:cubicBezTo>
                  <a:cubicBezTo>
                    <a:pt x="97" y="130"/>
                    <a:pt x="98" y="120"/>
                    <a:pt x="95" y="113"/>
                  </a:cubicBezTo>
                  <a:cubicBezTo>
                    <a:pt x="78" y="113"/>
                    <a:pt x="63" y="127"/>
                    <a:pt x="47" y="133"/>
                  </a:cubicBezTo>
                  <a:close/>
                  <a:moveTo>
                    <a:pt x="102" y="107"/>
                  </a:moveTo>
                  <a:cubicBezTo>
                    <a:pt x="112" y="84"/>
                    <a:pt x="130" y="63"/>
                    <a:pt x="128" y="36"/>
                  </a:cubicBezTo>
                  <a:cubicBezTo>
                    <a:pt x="126" y="65"/>
                    <a:pt x="105" y="83"/>
                    <a:pt x="102" y="107"/>
                  </a:cubicBezTo>
                  <a:close/>
                  <a:moveTo>
                    <a:pt x="114" y="110"/>
                  </a:moveTo>
                  <a:cubicBezTo>
                    <a:pt x="117" y="118"/>
                    <a:pt x="121" y="121"/>
                    <a:pt x="118" y="128"/>
                  </a:cubicBezTo>
                  <a:cubicBezTo>
                    <a:pt x="128" y="125"/>
                    <a:pt x="119" y="112"/>
                    <a:pt x="114" y="110"/>
                  </a:cubicBezTo>
                  <a:close/>
                  <a:moveTo>
                    <a:pt x="104" y="110"/>
                  </a:moveTo>
                  <a:cubicBezTo>
                    <a:pt x="100" y="114"/>
                    <a:pt x="100" y="125"/>
                    <a:pt x="102" y="131"/>
                  </a:cubicBezTo>
                  <a:cubicBezTo>
                    <a:pt x="108" y="132"/>
                    <a:pt x="110" y="135"/>
                    <a:pt x="115" y="133"/>
                  </a:cubicBezTo>
                  <a:cubicBezTo>
                    <a:pt x="120" y="121"/>
                    <a:pt x="114" y="111"/>
                    <a:pt x="104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  <p:sp>
          <p:nvSpPr>
            <p:cNvPr id="109" name="Полилиния 52"/>
            <p:cNvSpPr>
              <a:spLocks noEditPoints="1"/>
            </p:cNvSpPr>
            <p:nvPr/>
          </p:nvSpPr>
          <p:spPr bwMode="auto">
            <a:xfrm>
              <a:off x="4202113" y="5762625"/>
              <a:ext cx="306388" cy="311150"/>
            </a:xfrm>
            <a:custGeom>
              <a:avLst/>
              <a:gdLst>
                <a:gd name="T0" fmla="*/ 0 w 136"/>
                <a:gd name="T1" fmla="*/ 120 h 138"/>
                <a:gd name="T2" fmla="*/ 4 w 136"/>
                <a:gd name="T3" fmla="*/ 120 h 138"/>
                <a:gd name="T4" fmla="*/ 23 w 136"/>
                <a:gd name="T5" fmla="*/ 132 h 138"/>
                <a:gd name="T6" fmla="*/ 97 w 136"/>
                <a:gd name="T7" fmla="*/ 104 h 138"/>
                <a:gd name="T8" fmla="*/ 100 w 136"/>
                <a:gd name="T9" fmla="*/ 90 h 138"/>
                <a:gd name="T10" fmla="*/ 103 w 136"/>
                <a:gd name="T11" fmla="*/ 11 h 138"/>
                <a:gd name="T12" fmla="*/ 101 w 136"/>
                <a:gd name="T13" fmla="*/ 6 h 138"/>
                <a:gd name="T14" fmla="*/ 134 w 136"/>
                <a:gd name="T15" fmla="*/ 26 h 138"/>
                <a:gd name="T16" fmla="*/ 125 w 136"/>
                <a:gd name="T17" fmla="*/ 119 h 138"/>
                <a:gd name="T18" fmla="*/ 100 w 136"/>
                <a:gd name="T19" fmla="*/ 133 h 138"/>
                <a:gd name="T20" fmla="*/ 96 w 136"/>
                <a:gd name="T21" fmla="*/ 110 h 138"/>
                <a:gd name="T22" fmla="*/ 87 w 136"/>
                <a:gd name="T23" fmla="*/ 115 h 138"/>
                <a:gd name="T24" fmla="*/ 5 w 136"/>
                <a:gd name="T25" fmla="*/ 129 h 138"/>
                <a:gd name="T26" fmla="*/ 48 w 136"/>
                <a:gd name="T27" fmla="*/ 134 h 138"/>
                <a:gd name="T28" fmla="*/ 48 w 136"/>
                <a:gd name="T29" fmla="*/ 129 h 138"/>
                <a:gd name="T30" fmla="*/ 65 w 136"/>
                <a:gd name="T31" fmla="*/ 120 h 138"/>
                <a:gd name="T32" fmla="*/ 97 w 136"/>
                <a:gd name="T33" fmla="*/ 108 h 138"/>
                <a:gd name="T34" fmla="*/ 97 w 136"/>
                <a:gd name="T35" fmla="*/ 109 h 138"/>
                <a:gd name="T36" fmla="*/ 111 w 136"/>
                <a:gd name="T37" fmla="*/ 135 h 138"/>
                <a:gd name="T38" fmla="*/ 118 w 136"/>
                <a:gd name="T39" fmla="*/ 125 h 138"/>
                <a:gd name="T40" fmla="*/ 117 w 136"/>
                <a:gd name="T41" fmla="*/ 129 h 138"/>
                <a:gd name="T42" fmla="*/ 108 w 136"/>
                <a:gd name="T43" fmla="*/ 129 h 138"/>
                <a:gd name="T44" fmla="*/ 103 w 136"/>
                <a:gd name="T45" fmla="*/ 128 h 138"/>
                <a:gd name="T46" fmla="*/ 105 w 136"/>
                <a:gd name="T47" fmla="*/ 105 h 138"/>
                <a:gd name="T48" fmla="*/ 118 w 136"/>
                <a:gd name="T49" fmla="*/ 124 h 138"/>
                <a:gd name="T50" fmla="*/ 114 w 136"/>
                <a:gd name="T51" fmla="*/ 105 h 138"/>
                <a:gd name="T52" fmla="*/ 108 w 136"/>
                <a:gd name="T53" fmla="*/ 102 h 138"/>
                <a:gd name="T54" fmla="*/ 115 w 136"/>
                <a:gd name="T55" fmla="*/ 82 h 138"/>
                <a:gd name="T56" fmla="*/ 102 w 136"/>
                <a:gd name="T57" fmla="*/ 7 h 138"/>
                <a:gd name="T58" fmla="*/ 127 w 136"/>
                <a:gd name="T59" fmla="*/ 18 h 138"/>
                <a:gd name="T60" fmla="*/ 98 w 136"/>
                <a:gd name="T61" fmla="*/ 105 h 138"/>
                <a:gd name="T62" fmla="*/ 23 w 136"/>
                <a:gd name="T63" fmla="*/ 133 h 138"/>
                <a:gd name="T64" fmla="*/ 104 w 136"/>
                <a:gd name="T65" fmla="*/ 127 h 138"/>
                <a:gd name="T66" fmla="*/ 115 w 136"/>
                <a:gd name="T67" fmla="*/ 113 h 138"/>
                <a:gd name="T68" fmla="*/ 89 w 136"/>
                <a:gd name="T69" fmla="*/ 110 h 138"/>
                <a:gd name="T70" fmla="*/ 74 w 136"/>
                <a:gd name="T71" fmla="*/ 118 h 138"/>
                <a:gd name="T72" fmla="*/ 4 w 136"/>
                <a:gd name="T73" fmla="*/ 127 h 138"/>
                <a:gd name="T74" fmla="*/ 2 w 136"/>
                <a:gd name="T75" fmla="*/ 121 h 138"/>
                <a:gd name="T76" fmla="*/ 120 w 136"/>
                <a:gd name="T77" fmla="*/ 123 h 138"/>
                <a:gd name="T78" fmla="*/ 102 w 136"/>
                <a:gd name="T79" fmla="*/ 108 h 138"/>
                <a:gd name="T80" fmla="*/ 128 w 136"/>
                <a:gd name="T81" fmla="*/ 32 h 138"/>
                <a:gd name="T82" fmla="*/ 104 w 136"/>
                <a:gd name="T83" fmla="*/ 103 h 138"/>
                <a:gd name="T84" fmla="*/ 116 w 136"/>
                <a:gd name="T85" fmla="*/ 72 h 138"/>
                <a:gd name="T86" fmla="*/ 128 w 136"/>
                <a:gd name="T87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6" h="138">
                  <a:moveTo>
                    <a:pt x="26" y="138"/>
                  </a:moveTo>
                  <a:cubicBezTo>
                    <a:pt x="16" y="138"/>
                    <a:pt x="9" y="136"/>
                    <a:pt x="5" y="131"/>
                  </a:cubicBezTo>
                  <a:cubicBezTo>
                    <a:pt x="2" y="129"/>
                    <a:pt x="0" y="125"/>
                    <a:pt x="0" y="120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1" y="119"/>
                    <a:pt x="1" y="119"/>
                    <a:pt x="1" y="119"/>
                  </a:cubicBezTo>
                  <a:cubicBezTo>
                    <a:pt x="2" y="119"/>
                    <a:pt x="3" y="119"/>
                    <a:pt x="4" y="120"/>
                  </a:cubicBezTo>
                  <a:cubicBezTo>
                    <a:pt x="5" y="121"/>
                    <a:pt x="5" y="123"/>
                    <a:pt x="5" y="124"/>
                  </a:cubicBezTo>
                  <a:cubicBezTo>
                    <a:pt x="5" y="126"/>
                    <a:pt x="5" y="128"/>
                    <a:pt x="6" y="128"/>
                  </a:cubicBezTo>
                  <a:cubicBezTo>
                    <a:pt x="11" y="131"/>
                    <a:pt x="17" y="132"/>
                    <a:pt x="23" y="132"/>
                  </a:cubicBezTo>
                  <a:cubicBezTo>
                    <a:pt x="37" y="132"/>
                    <a:pt x="49" y="125"/>
                    <a:pt x="63" y="118"/>
                  </a:cubicBezTo>
                  <a:cubicBezTo>
                    <a:pt x="74" y="112"/>
                    <a:pt x="85" y="106"/>
                    <a:pt x="97" y="104"/>
                  </a:cubicBezTo>
                  <a:cubicBezTo>
                    <a:pt x="97" y="104"/>
                    <a:pt x="97" y="104"/>
                    <a:pt x="97" y="104"/>
                  </a:cubicBezTo>
                  <a:cubicBezTo>
                    <a:pt x="99" y="100"/>
                    <a:pt x="100" y="96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0" y="90"/>
                    <a:pt x="100" y="90"/>
                    <a:pt x="100" y="90"/>
                  </a:cubicBezTo>
                  <a:cubicBezTo>
                    <a:pt x="109" y="81"/>
                    <a:pt x="132" y="42"/>
                    <a:pt x="125" y="18"/>
                  </a:cubicBezTo>
                  <a:cubicBezTo>
                    <a:pt x="124" y="12"/>
                    <a:pt x="117" y="4"/>
                    <a:pt x="111" y="4"/>
                  </a:cubicBezTo>
                  <a:cubicBezTo>
                    <a:pt x="108" y="4"/>
                    <a:pt x="105" y="7"/>
                    <a:pt x="103" y="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01" y="11"/>
                    <a:pt x="101" y="11"/>
                    <a:pt x="101" y="11"/>
                  </a:cubicBezTo>
                  <a:cubicBezTo>
                    <a:pt x="100" y="9"/>
                    <a:pt x="100" y="8"/>
                    <a:pt x="101" y="6"/>
                  </a:cubicBezTo>
                  <a:cubicBezTo>
                    <a:pt x="103" y="2"/>
                    <a:pt x="109" y="0"/>
                    <a:pt x="114" y="0"/>
                  </a:cubicBezTo>
                  <a:cubicBezTo>
                    <a:pt x="114" y="0"/>
                    <a:pt x="114" y="0"/>
                    <a:pt x="115" y="0"/>
                  </a:cubicBezTo>
                  <a:cubicBezTo>
                    <a:pt x="127" y="1"/>
                    <a:pt x="133" y="14"/>
                    <a:pt x="134" y="26"/>
                  </a:cubicBezTo>
                  <a:cubicBezTo>
                    <a:pt x="136" y="44"/>
                    <a:pt x="125" y="66"/>
                    <a:pt x="117" y="83"/>
                  </a:cubicBezTo>
                  <a:cubicBezTo>
                    <a:pt x="113" y="90"/>
                    <a:pt x="110" y="96"/>
                    <a:pt x="109" y="101"/>
                  </a:cubicBezTo>
                  <a:cubicBezTo>
                    <a:pt x="120" y="101"/>
                    <a:pt x="125" y="110"/>
                    <a:pt x="125" y="119"/>
                  </a:cubicBezTo>
                  <a:cubicBezTo>
                    <a:pt x="125" y="128"/>
                    <a:pt x="120" y="137"/>
                    <a:pt x="111" y="137"/>
                  </a:cubicBezTo>
                  <a:cubicBezTo>
                    <a:pt x="107" y="137"/>
                    <a:pt x="104" y="136"/>
                    <a:pt x="100" y="134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100" y="133"/>
                    <a:pt x="100" y="133"/>
                    <a:pt x="100" y="133"/>
                  </a:cubicBezTo>
                  <a:cubicBezTo>
                    <a:pt x="98" y="130"/>
                    <a:pt x="98" y="125"/>
                    <a:pt x="97" y="120"/>
                  </a:cubicBezTo>
                  <a:cubicBezTo>
                    <a:pt x="97" y="116"/>
                    <a:pt x="97" y="113"/>
                    <a:pt x="96" y="110"/>
                  </a:cubicBezTo>
                  <a:cubicBezTo>
                    <a:pt x="95" y="110"/>
                    <a:pt x="95" y="110"/>
                    <a:pt x="94" y="110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91" y="112"/>
                    <a:pt x="89" y="113"/>
                    <a:pt x="87" y="115"/>
                  </a:cubicBezTo>
                  <a:cubicBezTo>
                    <a:pt x="77" y="121"/>
                    <a:pt x="61" y="132"/>
                    <a:pt x="48" y="135"/>
                  </a:cubicBezTo>
                  <a:cubicBezTo>
                    <a:pt x="41" y="137"/>
                    <a:pt x="33" y="138"/>
                    <a:pt x="26" y="138"/>
                  </a:cubicBezTo>
                  <a:close/>
                  <a:moveTo>
                    <a:pt x="5" y="129"/>
                  </a:moveTo>
                  <a:cubicBezTo>
                    <a:pt x="5" y="130"/>
                    <a:pt x="5" y="130"/>
                    <a:pt x="6" y="130"/>
                  </a:cubicBezTo>
                  <a:cubicBezTo>
                    <a:pt x="10" y="134"/>
                    <a:pt x="17" y="137"/>
                    <a:pt x="26" y="137"/>
                  </a:cubicBezTo>
                  <a:cubicBezTo>
                    <a:pt x="33" y="137"/>
                    <a:pt x="41" y="135"/>
                    <a:pt x="48" y="134"/>
                  </a:cubicBezTo>
                  <a:cubicBezTo>
                    <a:pt x="61" y="130"/>
                    <a:pt x="76" y="120"/>
                    <a:pt x="86" y="114"/>
                  </a:cubicBezTo>
                  <a:cubicBezTo>
                    <a:pt x="82" y="115"/>
                    <a:pt x="78" y="117"/>
                    <a:pt x="75" y="119"/>
                  </a:cubicBezTo>
                  <a:cubicBezTo>
                    <a:pt x="66" y="124"/>
                    <a:pt x="57" y="129"/>
                    <a:pt x="48" y="129"/>
                  </a:cubicBezTo>
                  <a:cubicBezTo>
                    <a:pt x="44" y="129"/>
                    <a:pt x="44" y="129"/>
                    <a:pt x="44" y="129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4" y="126"/>
                    <a:pt x="59" y="123"/>
                    <a:pt x="65" y="120"/>
                  </a:cubicBezTo>
                  <a:cubicBezTo>
                    <a:pt x="75" y="114"/>
                    <a:pt x="85" y="108"/>
                    <a:pt x="96" y="108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8"/>
                    <a:pt x="97" y="108"/>
                    <a:pt x="97" y="108"/>
                  </a:cubicBezTo>
                  <a:cubicBezTo>
                    <a:pt x="97" y="109"/>
                    <a:pt x="97" y="109"/>
                    <a:pt x="97" y="109"/>
                  </a:cubicBezTo>
                  <a:cubicBezTo>
                    <a:pt x="98" y="112"/>
                    <a:pt x="99" y="116"/>
                    <a:pt x="99" y="120"/>
                  </a:cubicBezTo>
                  <a:cubicBezTo>
                    <a:pt x="99" y="124"/>
                    <a:pt x="100" y="129"/>
                    <a:pt x="101" y="132"/>
                  </a:cubicBezTo>
                  <a:cubicBezTo>
                    <a:pt x="104" y="134"/>
                    <a:pt x="108" y="135"/>
                    <a:pt x="111" y="135"/>
                  </a:cubicBezTo>
                  <a:cubicBezTo>
                    <a:pt x="118" y="135"/>
                    <a:pt x="122" y="129"/>
                    <a:pt x="123" y="123"/>
                  </a:cubicBezTo>
                  <a:cubicBezTo>
                    <a:pt x="122" y="124"/>
                    <a:pt x="121" y="125"/>
                    <a:pt x="119" y="125"/>
                  </a:cubicBezTo>
                  <a:cubicBezTo>
                    <a:pt x="118" y="125"/>
                    <a:pt x="118" y="125"/>
                    <a:pt x="118" y="125"/>
                  </a:cubicBezTo>
                  <a:cubicBezTo>
                    <a:pt x="118" y="127"/>
                    <a:pt x="117" y="128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7" y="129"/>
                    <a:pt x="117" y="129"/>
                    <a:pt x="117" y="129"/>
                  </a:cubicBezTo>
                  <a:cubicBezTo>
                    <a:pt x="115" y="130"/>
                    <a:pt x="114" y="130"/>
                    <a:pt x="113" y="130"/>
                  </a:cubicBezTo>
                  <a:cubicBezTo>
                    <a:pt x="113" y="130"/>
                    <a:pt x="113" y="130"/>
                    <a:pt x="113" y="130"/>
                  </a:cubicBezTo>
                  <a:cubicBezTo>
                    <a:pt x="111" y="130"/>
                    <a:pt x="109" y="130"/>
                    <a:pt x="108" y="129"/>
                  </a:cubicBezTo>
                  <a:cubicBezTo>
                    <a:pt x="106" y="129"/>
                    <a:pt x="105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3" y="128"/>
                    <a:pt x="103" y="128"/>
                    <a:pt x="103" y="128"/>
                  </a:cubicBezTo>
                  <a:cubicBezTo>
                    <a:pt x="100" y="122"/>
                    <a:pt x="100" y="110"/>
                    <a:pt x="104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05" y="105"/>
                    <a:pt x="105" y="105"/>
                    <a:pt x="105" y="105"/>
                  </a:cubicBezTo>
                  <a:cubicBezTo>
                    <a:pt x="110" y="106"/>
                    <a:pt x="114" y="108"/>
                    <a:pt x="116" y="112"/>
                  </a:cubicBezTo>
                  <a:cubicBezTo>
                    <a:pt x="118" y="116"/>
                    <a:pt x="119" y="120"/>
                    <a:pt x="118" y="124"/>
                  </a:cubicBezTo>
                  <a:cubicBezTo>
                    <a:pt x="118" y="124"/>
                    <a:pt x="118" y="124"/>
                    <a:pt x="118" y="124"/>
                  </a:cubicBezTo>
                  <a:cubicBezTo>
                    <a:pt x="121" y="119"/>
                    <a:pt x="119" y="116"/>
                    <a:pt x="117" y="112"/>
                  </a:cubicBezTo>
                  <a:cubicBezTo>
                    <a:pt x="116" y="110"/>
                    <a:pt x="115" y="109"/>
                    <a:pt x="114" y="106"/>
                  </a:cubicBezTo>
                  <a:cubicBezTo>
                    <a:pt x="114" y="105"/>
                    <a:pt x="114" y="105"/>
                    <a:pt x="114" y="105"/>
                  </a:cubicBezTo>
                  <a:cubicBezTo>
                    <a:pt x="115" y="105"/>
                    <a:pt x="115" y="105"/>
                    <a:pt x="115" y="105"/>
                  </a:cubicBezTo>
                  <a:cubicBezTo>
                    <a:pt x="117" y="106"/>
                    <a:pt x="121" y="109"/>
                    <a:pt x="123" y="113"/>
                  </a:cubicBezTo>
                  <a:cubicBezTo>
                    <a:pt x="121" y="107"/>
                    <a:pt x="116" y="102"/>
                    <a:pt x="108" y="102"/>
                  </a:cubicBezTo>
                  <a:cubicBezTo>
                    <a:pt x="107" y="102"/>
                    <a:pt x="107" y="102"/>
                    <a:pt x="107" y="102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8" y="97"/>
                    <a:pt x="112" y="90"/>
                    <a:pt x="115" y="82"/>
                  </a:cubicBezTo>
                  <a:cubicBezTo>
                    <a:pt x="124" y="65"/>
                    <a:pt x="134" y="44"/>
                    <a:pt x="133" y="26"/>
                  </a:cubicBezTo>
                  <a:cubicBezTo>
                    <a:pt x="131" y="15"/>
                    <a:pt x="126" y="3"/>
                    <a:pt x="115" y="2"/>
                  </a:cubicBezTo>
                  <a:cubicBezTo>
                    <a:pt x="110" y="1"/>
                    <a:pt x="104" y="4"/>
                    <a:pt x="102" y="7"/>
                  </a:cubicBezTo>
                  <a:cubicBezTo>
                    <a:pt x="102" y="7"/>
                    <a:pt x="102" y="8"/>
                    <a:pt x="102" y="9"/>
                  </a:cubicBezTo>
                  <a:cubicBezTo>
                    <a:pt x="105" y="4"/>
                    <a:pt x="109" y="3"/>
                    <a:pt x="111" y="3"/>
                  </a:cubicBezTo>
                  <a:cubicBezTo>
                    <a:pt x="118" y="3"/>
                    <a:pt x="125" y="11"/>
                    <a:pt x="127" y="18"/>
                  </a:cubicBezTo>
                  <a:cubicBezTo>
                    <a:pt x="133" y="42"/>
                    <a:pt x="110" y="81"/>
                    <a:pt x="101" y="91"/>
                  </a:cubicBezTo>
                  <a:cubicBezTo>
                    <a:pt x="102" y="96"/>
                    <a:pt x="100" y="100"/>
                    <a:pt x="99" y="104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98" y="105"/>
                    <a:pt x="98" y="105"/>
                    <a:pt x="98" y="105"/>
                  </a:cubicBezTo>
                  <a:cubicBezTo>
                    <a:pt x="86" y="107"/>
                    <a:pt x="75" y="113"/>
                    <a:pt x="64" y="119"/>
                  </a:cubicBezTo>
                  <a:cubicBezTo>
                    <a:pt x="51" y="126"/>
                    <a:pt x="37" y="133"/>
                    <a:pt x="23" y="133"/>
                  </a:cubicBezTo>
                  <a:cubicBezTo>
                    <a:pt x="17" y="133"/>
                    <a:pt x="11" y="132"/>
                    <a:pt x="5" y="129"/>
                  </a:cubicBezTo>
                  <a:cubicBezTo>
                    <a:pt x="5" y="129"/>
                    <a:pt x="5" y="129"/>
                    <a:pt x="5" y="129"/>
                  </a:cubicBezTo>
                  <a:close/>
                  <a:moveTo>
                    <a:pt x="104" y="127"/>
                  </a:moveTo>
                  <a:cubicBezTo>
                    <a:pt x="106" y="127"/>
                    <a:pt x="107" y="127"/>
                    <a:pt x="108" y="128"/>
                  </a:cubicBezTo>
                  <a:cubicBezTo>
                    <a:pt x="111" y="129"/>
                    <a:pt x="113" y="129"/>
                    <a:pt x="116" y="128"/>
                  </a:cubicBezTo>
                  <a:cubicBezTo>
                    <a:pt x="118" y="123"/>
                    <a:pt x="118" y="117"/>
                    <a:pt x="115" y="113"/>
                  </a:cubicBezTo>
                  <a:cubicBezTo>
                    <a:pt x="113" y="110"/>
                    <a:pt x="109" y="107"/>
                    <a:pt x="105" y="107"/>
                  </a:cubicBezTo>
                  <a:cubicBezTo>
                    <a:pt x="102" y="111"/>
                    <a:pt x="102" y="121"/>
                    <a:pt x="104" y="127"/>
                  </a:cubicBezTo>
                  <a:close/>
                  <a:moveTo>
                    <a:pt x="89" y="110"/>
                  </a:moveTo>
                  <a:cubicBezTo>
                    <a:pt x="81" y="112"/>
                    <a:pt x="73" y="117"/>
                    <a:pt x="65" y="121"/>
                  </a:cubicBezTo>
                  <a:cubicBezTo>
                    <a:pt x="61" y="123"/>
                    <a:pt x="57" y="125"/>
                    <a:pt x="53" y="127"/>
                  </a:cubicBezTo>
                  <a:cubicBezTo>
                    <a:pt x="60" y="126"/>
                    <a:pt x="67" y="122"/>
                    <a:pt x="74" y="118"/>
                  </a:cubicBezTo>
                  <a:cubicBezTo>
                    <a:pt x="79" y="115"/>
                    <a:pt x="84" y="112"/>
                    <a:pt x="89" y="110"/>
                  </a:cubicBezTo>
                  <a:close/>
                  <a:moveTo>
                    <a:pt x="2" y="121"/>
                  </a:moveTo>
                  <a:cubicBezTo>
                    <a:pt x="2" y="123"/>
                    <a:pt x="3" y="125"/>
                    <a:pt x="4" y="127"/>
                  </a:cubicBezTo>
                  <a:cubicBezTo>
                    <a:pt x="3" y="127"/>
                    <a:pt x="3" y="125"/>
                    <a:pt x="3" y="124"/>
                  </a:cubicBezTo>
                  <a:cubicBezTo>
                    <a:pt x="3" y="123"/>
                    <a:pt x="4" y="122"/>
                    <a:pt x="3" y="121"/>
                  </a:cubicBezTo>
                  <a:cubicBezTo>
                    <a:pt x="3" y="121"/>
                    <a:pt x="3" y="121"/>
                    <a:pt x="2" y="121"/>
                  </a:cubicBezTo>
                  <a:close/>
                  <a:moveTo>
                    <a:pt x="116" y="108"/>
                  </a:moveTo>
                  <a:cubicBezTo>
                    <a:pt x="117" y="109"/>
                    <a:pt x="118" y="110"/>
                    <a:pt x="118" y="111"/>
                  </a:cubicBezTo>
                  <a:cubicBezTo>
                    <a:pt x="120" y="115"/>
                    <a:pt x="122" y="118"/>
                    <a:pt x="120" y="123"/>
                  </a:cubicBezTo>
                  <a:cubicBezTo>
                    <a:pt x="122" y="122"/>
                    <a:pt x="123" y="121"/>
                    <a:pt x="123" y="119"/>
                  </a:cubicBezTo>
                  <a:cubicBezTo>
                    <a:pt x="123" y="115"/>
                    <a:pt x="119" y="110"/>
                    <a:pt x="116" y="108"/>
                  </a:cubicBezTo>
                  <a:close/>
                  <a:moveTo>
                    <a:pt x="102" y="108"/>
                  </a:moveTo>
                  <a:cubicBezTo>
                    <a:pt x="103" y="103"/>
                    <a:pt x="103" y="103"/>
                    <a:pt x="103" y="103"/>
                  </a:cubicBezTo>
                  <a:cubicBezTo>
                    <a:pt x="104" y="92"/>
                    <a:pt x="109" y="82"/>
                    <a:pt x="114" y="72"/>
                  </a:cubicBezTo>
                  <a:cubicBezTo>
                    <a:pt x="121" y="60"/>
                    <a:pt x="127" y="47"/>
                    <a:pt x="128" y="32"/>
                  </a:cubicBezTo>
                  <a:cubicBezTo>
                    <a:pt x="130" y="32"/>
                    <a:pt x="130" y="32"/>
                    <a:pt x="130" y="32"/>
                  </a:cubicBezTo>
                  <a:cubicBezTo>
                    <a:pt x="131" y="51"/>
                    <a:pt x="122" y="68"/>
                    <a:pt x="114" y="84"/>
                  </a:cubicBezTo>
                  <a:cubicBezTo>
                    <a:pt x="110" y="90"/>
                    <a:pt x="107" y="97"/>
                    <a:pt x="104" y="103"/>
                  </a:cubicBezTo>
                  <a:lnTo>
                    <a:pt x="102" y="108"/>
                  </a:lnTo>
                  <a:close/>
                  <a:moveTo>
                    <a:pt x="128" y="44"/>
                  </a:moveTo>
                  <a:cubicBezTo>
                    <a:pt x="125" y="54"/>
                    <a:pt x="120" y="63"/>
                    <a:pt x="116" y="72"/>
                  </a:cubicBezTo>
                  <a:cubicBezTo>
                    <a:pt x="111" y="81"/>
                    <a:pt x="107" y="89"/>
                    <a:pt x="105" y="97"/>
                  </a:cubicBezTo>
                  <a:cubicBezTo>
                    <a:pt x="108" y="92"/>
                    <a:pt x="110" y="88"/>
                    <a:pt x="112" y="83"/>
                  </a:cubicBezTo>
                  <a:cubicBezTo>
                    <a:pt x="119" y="71"/>
                    <a:pt x="126" y="58"/>
                    <a:pt x="128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/>
            </a:p>
          </p:txBody>
        </p:sp>
      </p:grpSp>
      <p:sp>
        <p:nvSpPr>
          <p:cNvPr id="80" name="Рисунок 33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sz="quarter" idx="20"/>
          </p:nvPr>
        </p:nvSpPr>
        <p:spPr>
          <a:xfrm>
            <a:off x="8222798" y="1824285"/>
            <a:ext cx="2715768" cy="2776308"/>
          </a:xfrm>
          <a:solidFill>
            <a:schemeClr val="bg2"/>
          </a:solidFill>
          <a:ln w="38100">
            <a:solidFill>
              <a:schemeClr val="bg1"/>
            </a:solidFill>
          </a:ln>
        </p:spPr>
        <p:txBody>
          <a:bodyPr rtlCol="0"/>
          <a:lstStyle>
            <a:lvl1pPr marL="0" indent="0" algn="ctr" rtl="0">
              <a:buNone/>
              <a:defRPr/>
            </a:lvl1pPr>
          </a:lstStyle>
          <a:p>
            <a:pPr rtl="0"/>
            <a:r>
              <a:rPr lang="ru-RU" smtClean="0"/>
              <a:t>Вставка рисунка</a:t>
            </a:r>
            <a:endParaRPr dirty="0"/>
          </a:p>
        </p:txBody>
      </p:sp>
      <p:sp>
        <p:nvSpPr>
          <p:cNvPr id="83" name="Текст 3"/>
          <p:cNvSpPr>
            <a:spLocks noGrp="1"/>
          </p:cNvSpPr>
          <p:nvPr>
            <p:ph type="body" sz="half" idx="22"/>
          </p:nvPr>
        </p:nvSpPr>
        <p:spPr>
          <a:xfrm>
            <a:off x="8209082" y="4947405"/>
            <a:ext cx="2743200" cy="9144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16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022B156B-59AE-415F-B24B-8756D48BB977}" type="slidenum">
              <a:rPr/>
              <a:pPr/>
              <a:t>‹#›</a:t>
            </a:fld>
            <a:endParaRPr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24.08.2016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6819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 t="-194000" b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065212" y="304800"/>
            <a:ext cx="10058402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"/>
              <a:t>Стиль образца заголовка</a:t>
            </a:r>
            <a:endParaRPr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065214" y="1752600"/>
            <a:ext cx="10058400" cy="4229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"/>
              <a:t>Образец текста</a:t>
            </a:r>
          </a:p>
          <a:p>
            <a:pPr lvl="1" rtl="0"/>
            <a:r>
              <a:rPr lang="ru"/>
              <a:t>Второй уровень</a:t>
            </a:r>
          </a:p>
          <a:p>
            <a:pPr lvl="2" rtl="0"/>
            <a:r>
              <a:rPr lang="ru"/>
              <a:t>Третий уровень</a:t>
            </a:r>
          </a:p>
          <a:p>
            <a:pPr lvl="3" rtl="0"/>
            <a:r>
              <a:rPr lang="ru"/>
              <a:t>Четвертый уровень</a:t>
            </a:r>
          </a:p>
          <a:p>
            <a:pPr lvl="4" rtl="0"/>
            <a:r>
              <a:rPr lang="ru"/>
              <a:t>Пятый уровень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65213" y="6019801"/>
            <a:ext cx="7620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022B156B-59AE-415F-B24B-8756D48BB9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979613" y="6019801"/>
            <a:ext cx="5943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075611" y="6019801"/>
            <a:ext cx="139626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 smtClean="0"/>
              <a:t>24.08.2016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63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7472" indent="-347472" algn="l" defTabSz="914400" rtl="0" eaLnBrk="1" latinLnBrk="0" hangingPunct="1">
        <a:lnSpc>
          <a:spcPct val="100000"/>
        </a:lnSpc>
        <a:spcBef>
          <a:spcPts val="18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3464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8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327000" b="-4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06286" y="394465"/>
            <a:ext cx="10149835" cy="1424780"/>
          </a:xfrm>
        </p:spPr>
        <p:txBody>
          <a:bodyPr rtlCol="0">
            <a:normAutofit fontScale="90000"/>
          </a:bodyPr>
          <a:lstStyle/>
          <a:p>
            <a:pPr rtl="0"/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кукушонку капюшон?</a:t>
            </a:r>
            <a:endParaRPr lang="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86318" y="2909045"/>
            <a:ext cx="7389770" cy="2933615"/>
          </a:xfrm>
          <a:solidFill>
            <a:schemeClr val="lt1">
              <a:alpha val="63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algn="ctr" rtl="0"/>
            <a:r>
              <a:rPr lang="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</a:t>
            </a:r>
          </a:p>
          <a:p>
            <a:pPr algn="ctr" rtl="0"/>
            <a:r>
              <a:rPr lang="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ученицы </a:t>
            </a:r>
            <a:r>
              <a:rPr lang="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класса </a:t>
            </a:r>
            <a:endParaRPr lang="ru" sz="26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26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Тулугановского</a:t>
            </a:r>
            <a:r>
              <a:rPr lang="ru-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филиала </a:t>
            </a:r>
          </a:p>
          <a:p>
            <a:pPr algn="ctr"/>
            <a:r>
              <a:rPr lang="ru-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МКОУ «СОШ </a:t>
            </a:r>
            <a:r>
              <a:rPr lang="ru-RU" sz="26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с.Солянка</a:t>
            </a:r>
            <a:r>
              <a:rPr lang="ru-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algn="ctr"/>
            <a:r>
              <a:rPr lang="ru-RU" sz="26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Исмагуловой</a:t>
            </a:r>
            <a:r>
              <a:rPr lang="ru-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Амины</a:t>
            </a:r>
          </a:p>
          <a:p>
            <a:pPr algn="ctr"/>
            <a:r>
              <a:rPr lang="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Руководитель</a:t>
            </a:r>
            <a:r>
              <a:rPr lang="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Дюсимбиева</a:t>
            </a:r>
            <a:r>
              <a:rPr lang="ru-RU" sz="2600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Светлана </a:t>
            </a:r>
            <a:r>
              <a:rPr lang="ru-RU" sz="2600" dirty="0" err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Ажмуратовна</a:t>
            </a:r>
            <a:endParaRPr lang="ru" sz="2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967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81081" y="-627242"/>
            <a:ext cx="7315200" cy="2103120"/>
          </a:xfrm>
        </p:spPr>
        <p:txBody>
          <a:bodyPr rtlCol="0">
            <a:normAutofit/>
          </a:bodyPr>
          <a:lstStyle/>
          <a:p>
            <a:pPr rtl="0"/>
            <a:r>
              <a:rPr lang="ru" sz="3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Авторская </a:t>
            </a:r>
            <a:r>
              <a:rPr lang="ru" sz="3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скороговорка</a:t>
            </a:r>
            <a:endParaRPr lang="ru" sz="38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670" y="2253802"/>
            <a:ext cx="5679751" cy="4455756"/>
          </a:xfrm>
        </p:spPr>
        <p:txBody>
          <a:bodyPr rtlCol="0">
            <a:normAutofit fontScale="92500"/>
          </a:bodyPr>
          <a:lstStyle/>
          <a:p>
            <a:pPr marL="0" indent="0">
              <a:buNone/>
            </a:pPr>
            <a:r>
              <a:rPr lang="ru-RU" sz="3300" dirty="0" smtClean="0">
                <a:solidFill>
                  <a:schemeClr val="tx2"/>
                </a:solidFill>
              </a:rPr>
              <a:t>Жук бежит и не шуршит,</a:t>
            </a:r>
            <a:endParaRPr lang="ru-RU" sz="33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sz="3300" dirty="0" smtClean="0">
                <a:solidFill>
                  <a:schemeClr val="tx2"/>
                </a:solidFill>
              </a:rPr>
              <a:t>К жабе жук уже спешит.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tx2"/>
                </a:solidFill>
              </a:rPr>
              <a:t>Жаба желуди покрошит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chemeClr val="tx2"/>
                </a:solidFill>
              </a:rPr>
              <a:t>И на жёрдочку положит.</a:t>
            </a:r>
          </a:p>
          <a:p>
            <a:pPr marL="0" indent="0" algn="r">
              <a:buNone/>
            </a:pPr>
            <a:r>
              <a:rPr lang="ru-RU" sz="33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звуки здесь главные?</a:t>
            </a:r>
            <a:endParaRPr lang="en-US" sz="33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rtl="0">
              <a:buNone/>
            </a:pPr>
            <a:endParaRPr lang="en-US" sz="3500" dirty="0"/>
          </a:p>
        </p:txBody>
      </p:sp>
      <p:pic>
        <p:nvPicPr>
          <p:cNvPr id="2050" name="Picture 2" descr="К чему снится большой жук – возможные значения, толкование по сонник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248" y="1706583"/>
            <a:ext cx="3145765" cy="1837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Жаба – описание, виды, где обитают, чем питаются, фото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1436" y="3173669"/>
            <a:ext cx="2951078" cy="1968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Жёлудь как мощный активатор и стабилизатор доходов | Гадание Онлайн|  Тотемный Дом | Яндекс Дзен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248" y="4771769"/>
            <a:ext cx="3145765" cy="1665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572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758"/>
            <a:ext cx="12192000" cy="914400"/>
          </a:xfrm>
        </p:spPr>
        <p:txBody>
          <a:bodyPr rtlCol="0">
            <a:normAutofit/>
          </a:bodyPr>
          <a:lstStyle/>
          <a:p>
            <a:pPr algn="ctr" rtl="0"/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равила работы со скороговоркой</a:t>
            </a:r>
            <a:endParaRPr lang="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1262" y="1354290"/>
            <a:ext cx="11530939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just">
              <a:buFont typeface="+mj-lt"/>
              <a:buAutoNum type="arabicPeriod"/>
              <a:tabLst>
                <a:tab pos="808038" algn="l"/>
              </a:tabLst>
            </a:pPr>
            <a:r>
              <a:rPr lang="ru-RU" sz="3600" dirty="0" smtClean="0">
                <a:solidFill>
                  <a:schemeClr val="tx2"/>
                </a:solidFill>
              </a:rPr>
              <a:t>Проговори трудные сочетания букв медленно: т-л-ж, к-ч-р, м-р-т.</a:t>
            </a:r>
          </a:p>
          <a:p>
            <a:pPr marL="742950" indent="-742950" algn="just">
              <a:buFont typeface="+mj-lt"/>
              <a:buAutoNum type="arabicPeriod"/>
              <a:tabLst>
                <a:tab pos="808038" algn="l"/>
              </a:tabLst>
            </a:pPr>
            <a:r>
              <a:rPr lang="ru-RU" sz="3600" dirty="0" smtClean="0">
                <a:solidFill>
                  <a:schemeClr val="tx2"/>
                </a:solidFill>
              </a:rPr>
              <a:t>Сделай разминку для язычка, произнесите медленно, а потом быстро: т-л-з, д-ж-р, в-р-ж, м-</a:t>
            </a:r>
            <a:r>
              <a:rPr lang="ru-RU" sz="3600" dirty="0" err="1" smtClean="0">
                <a:solidFill>
                  <a:schemeClr val="tx2"/>
                </a:solidFill>
              </a:rPr>
              <a:t>крт</a:t>
            </a:r>
            <a:r>
              <a:rPr lang="ru-RU" sz="3600" dirty="0" smtClean="0">
                <a:solidFill>
                  <a:schemeClr val="tx2"/>
                </a:solidFill>
              </a:rPr>
              <a:t>-ч.</a:t>
            </a:r>
          </a:p>
          <a:p>
            <a:pPr marL="742950" indent="-742950" algn="just">
              <a:buFont typeface="+mj-lt"/>
              <a:buAutoNum type="arabicPeriod"/>
              <a:tabLst>
                <a:tab pos="808038" algn="l"/>
              </a:tabLst>
            </a:pPr>
            <a:r>
              <a:rPr lang="ru-RU" sz="3600" dirty="0" smtClean="0">
                <a:solidFill>
                  <a:schemeClr val="tx2"/>
                </a:solidFill>
              </a:rPr>
              <a:t>Потренируйся на коротких фразах: «Бык </a:t>
            </a:r>
            <a:r>
              <a:rPr lang="ru-RU" sz="3600" dirty="0" err="1" smtClean="0">
                <a:solidFill>
                  <a:schemeClr val="tx2"/>
                </a:solidFill>
              </a:rPr>
              <a:t>тупогуб</a:t>
            </a:r>
            <a:r>
              <a:rPr lang="ru-RU" sz="3600" dirty="0" smtClean="0">
                <a:solidFill>
                  <a:schemeClr val="tx2"/>
                </a:solidFill>
              </a:rPr>
              <a:t>», «У нас гость унес трость».</a:t>
            </a:r>
          </a:p>
          <a:p>
            <a:pPr marL="742950" indent="-742950" algn="just">
              <a:buFont typeface="+mj-lt"/>
              <a:buAutoNum type="arabicPeriod"/>
              <a:tabLst>
                <a:tab pos="808038" algn="l"/>
              </a:tabLst>
            </a:pPr>
            <a:r>
              <a:rPr lang="ru-RU" sz="3600" dirty="0" smtClean="0">
                <a:solidFill>
                  <a:schemeClr val="tx2"/>
                </a:solidFill>
              </a:rPr>
              <a:t>Переходи к скороговорке (сначала </a:t>
            </a:r>
            <a:r>
              <a:rPr lang="ru-RU" sz="3600" dirty="0">
                <a:solidFill>
                  <a:schemeClr val="tx2"/>
                </a:solidFill>
              </a:rPr>
              <a:t>медленно, а потом </a:t>
            </a:r>
            <a:r>
              <a:rPr lang="ru-RU" sz="3600" dirty="0" smtClean="0">
                <a:solidFill>
                  <a:schemeClr val="tx2"/>
                </a:solidFill>
              </a:rPr>
              <a:t>быстро)</a:t>
            </a:r>
            <a:endParaRPr lang="ru-RU" sz="3600" dirty="0" smtClean="0">
              <a:solidFill>
                <a:schemeClr val="tx2"/>
              </a:solidFill>
            </a:endParaRP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80574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57499" y="498758"/>
            <a:ext cx="2764579" cy="914400"/>
          </a:xfrm>
        </p:spPr>
        <p:txBody>
          <a:bodyPr rtlCol="0"/>
          <a:lstStyle/>
          <a:p>
            <a:pPr algn="ctr" rtl="0"/>
            <a:r>
              <a:rPr lang="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</a:t>
            </a:r>
            <a:endParaRPr lang="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1262" y="1936181"/>
            <a:ext cx="11530939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dirty="0" smtClean="0">
                <a:solidFill>
                  <a:schemeClr val="tx2"/>
                </a:solidFill>
              </a:rPr>
              <a:t>    Для развития речи и памяти детям и взрослым следует говорить скороговорки. </a:t>
            </a:r>
          </a:p>
          <a:p>
            <a:pPr algn="just"/>
            <a:r>
              <a:rPr lang="ru-RU" sz="3600" dirty="0" smtClean="0">
                <a:solidFill>
                  <a:schemeClr val="tx2"/>
                </a:solidFill>
              </a:rPr>
              <a:t>    Это не только полезное, но и очень увлекательное занятие. </a:t>
            </a:r>
          </a:p>
          <a:p>
            <a:pPr algn="just"/>
            <a:r>
              <a:rPr lang="ru-RU" sz="3600" dirty="0" smtClean="0">
                <a:solidFill>
                  <a:schemeClr val="tx2"/>
                </a:solidFill>
              </a:rPr>
              <a:t>    Особенно полезно придумывать свои скороговорки и соревноваться с друзьями или родственниками в том, кто </a:t>
            </a:r>
            <a:r>
              <a:rPr lang="ru-RU" sz="3600" dirty="0" smtClean="0">
                <a:solidFill>
                  <a:schemeClr val="tx2"/>
                </a:solidFill>
              </a:rPr>
              <a:t>быстрее их расскажет.</a:t>
            </a:r>
            <a:endParaRPr lang="ru-RU" sz="3600" dirty="0" smtClean="0">
              <a:solidFill>
                <a:schemeClr val="tx2"/>
              </a:solidFill>
            </a:endParaRPr>
          </a:p>
          <a:p>
            <a:endParaRPr lang="en-US" sz="2600" dirty="0"/>
          </a:p>
        </p:txBody>
      </p:sp>
    </p:spTree>
    <p:extLst>
      <p:ext uri="{BB962C8B-B14F-4D97-AF65-F5344CB8AC3E}">
        <p14:creationId xmlns:p14="http://schemas.microsoft.com/office/powerpoint/2010/main" val="1052276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45081" y="2788081"/>
            <a:ext cx="6863938" cy="1219200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" sz="4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</a:t>
            </a:r>
            <a:r>
              <a:rPr lang="ru" sz="46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 и успехов в тренировках!</a:t>
            </a:r>
            <a:endParaRPr lang="ru" sz="46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2752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225631" y="146238"/>
            <a:ext cx="11804073" cy="1219200"/>
          </a:xfrm>
        </p:spPr>
        <p:txBody>
          <a:bodyPr rtlCol="0">
            <a:normAutofit/>
          </a:bodyPr>
          <a:lstStyle/>
          <a:p>
            <a:pPr rtl="0"/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проекта – </a:t>
            </a:r>
            <a:r>
              <a:rPr lang="ru-RU" dirty="0" smtClean="0">
                <a:solidFill>
                  <a:schemeClr val="tx2"/>
                </a:solidFill>
              </a:rPr>
              <a:t>определить, зачем нужно учить скороговорки. </a:t>
            </a:r>
            <a:endParaRPr dirty="0">
              <a:solidFill>
                <a:schemeClr val="tx2"/>
              </a:solidFill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98467" y="1491343"/>
            <a:ext cx="10741232" cy="3805052"/>
          </a:xfrm>
        </p:spPr>
        <p:txBody>
          <a:bodyPr rtlCol="0">
            <a:normAutofit lnSpcReduction="10000"/>
          </a:bodyPr>
          <a:lstStyle/>
          <a:p>
            <a:pPr marL="0" indent="0" algn="just" rtl="0">
              <a:buNone/>
            </a:pPr>
            <a:r>
              <a:rPr lang="ru-RU" sz="3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проекта:</a:t>
            </a:r>
          </a:p>
          <a:p>
            <a:pPr algn="just" rtl="0"/>
            <a:r>
              <a:rPr lang="ru-RU" sz="3000" dirty="0" smtClean="0">
                <a:solidFill>
                  <a:schemeClr val="tx2"/>
                </a:solidFill>
              </a:rPr>
              <a:t>Выяснить</a:t>
            </a:r>
            <a:r>
              <a:rPr lang="ru-RU" sz="3000" dirty="0" smtClean="0">
                <a:solidFill>
                  <a:schemeClr val="tx2"/>
                </a:solidFill>
              </a:rPr>
              <a:t>, что такое скороговорки;</a:t>
            </a:r>
            <a:endParaRPr sz="3000" dirty="0" smtClean="0">
              <a:solidFill>
                <a:schemeClr val="tx2"/>
              </a:solidFill>
            </a:endParaRPr>
          </a:p>
          <a:p>
            <a:pPr algn="just" rtl="0"/>
            <a:r>
              <a:rPr lang="ru-RU" sz="3000" dirty="0" smtClean="0">
                <a:solidFill>
                  <a:schemeClr val="tx2"/>
                </a:solidFill>
              </a:rPr>
              <a:t>Исследовать, для чего нужны скороговорки;</a:t>
            </a:r>
          </a:p>
          <a:p>
            <a:pPr algn="just" rtl="0"/>
            <a:r>
              <a:rPr lang="ru-RU" sz="3000" dirty="0" smtClean="0">
                <a:solidFill>
                  <a:schemeClr val="tx2"/>
                </a:solidFill>
              </a:rPr>
              <a:t>Узнать </a:t>
            </a:r>
            <a:r>
              <a:rPr lang="ru-RU" sz="3000" dirty="0" smtClean="0">
                <a:solidFill>
                  <a:schemeClr val="tx2"/>
                </a:solidFill>
              </a:rPr>
              <a:t>самые популярные </a:t>
            </a:r>
            <a:r>
              <a:rPr lang="ru-RU" sz="3000" dirty="0" smtClean="0">
                <a:solidFill>
                  <a:schemeClr val="tx2"/>
                </a:solidFill>
              </a:rPr>
              <a:t>скороговорки;</a:t>
            </a:r>
          </a:p>
          <a:p>
            <a:pPr algn="just" rtl="0"/>
            <a:r>
              <a:rPr lang="ru-RU" sz="3000" dirty="0" smtClean="0">
                <a:solidFill>
                  <a:schemeClr val="tx2"/>
                </a:solidFill>
              </a:rPr>
              <a:t>Придумать свою </a:t>
            </a:r>
            <a:r>
              <a:rPr lang="ru-RU" sz="3000" dirty="0" smtClean="0">
                <a:solidFill>
                  <a:schemeClr val="tx2"/>
                </a:solidFill>
              </a:rPr>
              <a:t>скороговорку;</a:t>
            </a:r>
          </a:p>
          <a:p>
            <a:pPr algn="just" rtl="0"/>
            <a:r>
              <a:rPr lang="ru-RU" sz="3000" dirty="0" smtClean="0">
                <a:solidFill>
                  <a:schemeClr val="tx2"/>
                </a:solidFill>
              </a:rPr>
              <a:t>Составить правила работы со скороговорками.</a:t>
            </a:r>
            <a:endParaRPr lang="ru-RU" sz="3000" dirty="0" smtClean="0">
              <a:solidFill>
                <a:schemeClr val="tx2"/>
              </a:solidFill>
            </a:endParaRPr>
          </a:p>
        </p:txBody>
      </p:sp>
      <p:sp>
        <p:nvSpPr>
          <p:cNvPr id="4" name="Заголовок 12"/>
          <p:cNvSpPr txBox="1">
            <a:spLocks/>
          </p:cNvSpPr>
          <p:nvPr/>
        </p:nvSpPr>
        <p:spPr>
          <a:xfrm>
            <a:off x="387927" y="5296395"/>
            <a:ext cx="11804073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 – </a:t>
            </a:r>
            <a:r>
              <a:rPr lang="ru-RU" dirty="0" smtClean="0">
                <a:solidFill>
                  <a:schemeClr val="tx2"/>
                </a:solidFill>
              </a:rPr>
              <a:t>скороговорки помогают нам учиться правильно произносить звуки. 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074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1" y="124496"/>
            <a:ext cx="10058402" cy="1219200"/>
          </a:xfrm>
        </p:spPr>
        <p:txBody>
          <a:bodyPr rtlCol="0">
            <a:normAutofit/>
          </a:bodyPr>
          <a:lstStyle/>
          <a:p>
            <a:pPr algn="ctr" rtl="0"/>
            <a:r>
              <a:rPr lang="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</a:t>
            </a:r>
            <a:r>
              <a:rPr lang="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такое СКОРОГОВОРКИ?</a:t>
            </a:r>
            <a:endParaRPr lang="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4412" y="2110633"/>
            <a:ext cx="5618923" cy="4187952"/>
          </a:xfrm>
        </p:spPr>
        <p:txBody>
          <a:bodyPr rtlCol="0">
            <a:noAutofit/>
          </a:bodyPr>
          <a:lstStyle/>
          <a:p>
            <a:r>
              <a:rPr lang="ru" sz="3000" b="1" dirty="0" smtClean="0">
                <a:solidFill>
                  <a:schemeClr val="tx2"/>
                </a:solidFill>
              </a:rPr>
              <a:t>Скороговорки</a:t>
            </a:r>
            <a:r>
              <a:rPr lang="ru" sz="3000" dirty="0" smtClean="0">
                <a:solidFill>
                  <a:schemeClr val="tx2"/>
                </a:solidFill>
              </a:rPr>
              <a:t> – это ш</a:t>
            </a:r>
            <a:r>
              <a:rPr lang="ru-RU" sz="3000" dirty="0" smtClean="0">
                <a:solidFill>
                  <a:schemeClr val="tx2"/>
                </a:solidFill>
              </a:rPr>
              <a:t>уточный </a:t>
            </a:r>
            <a:r>
              <a:rPr lang="ru-RU" sz="3000" dirty="0">
                <a:solidFill>
                  <a:schemeClr val="tx2"/>
                </a:solidFill>
              </a:rPr>
              <a:t>жанр народного </a:t>
            </a:r>
            <a:r>
              <a:rPr lang="ru-RU" sz="3000" dirty="0" smtClean="0">
                <a:solidFill>
                  <a:schemeClr val="tx2"/>
                </a:solidFill>
              </a:rPr>
              <a:t>творчества; фраза</a:t>
            </a:r>
            <a:r>
              <a:rPr lang="ru-RU" sz="3000" dirty="0">
                <a:solidFill>
                  <a:schemeClr val="tx2"/>
                </a:solidFill>
              </a:rPr>
              <a:t>, построенная на сочетании звуков, которые затрудняют быстрое произнесение </a:t>
            </a:r>
            <a:r>
              <a:rPr lang="ru-RU" sz="3000" dirty="0" smtClean="0">
                <a:solidFill>
                  <a:schemeClr val="tx2"/>
                </a:solidFill>
              </a:rPr>
              <a:t>слов.</a:t>
            </a:r>
            <a:endParaRPr lang="ru" sz="3000" dirty="0">
              <a:solidFill>
                <a:schemeClr val="tx2"/>
              </a:solidFill>
            </a:endParaRPr>
          </a:p>
        </p:txBody>
      </p:sp>
      <p:pic>
        <p:nvPicPr>
          <p:cNvPr id="5" name="Picture 2" descr="Книга: &quot;Скороговорки&quot;. Купить книгу, читать рецензии | ISBN  978-5-9781-0680-0 | Лабиринт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3111" y="1734786"/>
            <a:ext cx="3086389" cy="4461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3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5212" y="0"/>
            <a:ext cx="10058402" cy="1219200"/>
          </a:xfrm>
        </p:spPr>
        <p:txBody>
          <a:bodyPr rtlCol="0">
            <a:normAutofit/>
          </a:bodyPr>
          <a:lstStyle/>
          <a:p>
            <a:pPr algn="ctr" rtl="0"/>
            <a:r>
              <a:rPr lang="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Зачем </a:t>
            </a:r>
            <a:r>
              <a:rPr lang="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 нужны скороговорки?</a:t>
            </a:r>
            <a:endParaRPr lang="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 rtlCol="0">
            <a:normAutofit fontScale="92500"/>
          </a:bodyPr>
          <a:lstStyle/>
          <a:p>
            <a:pPr marL="0" indent="0" rtl="0">
              <a:buNone/>
            </a:pPr>
            <a:r>
              <a:rPr lang="ru" dirty="0" smtClean="0">
                <a:solidFill>
                  <a:schemeClr val="tx2"/>
                </a:solidFill>
              </a:rPr>
              <a:t>СКОРОГОВОРКИ:</a:t>
            </a:r>
          </a:p>
          <a:p>
            <a:pPr rtl="0"/>
            <a:r>
              <a:rPr lang="ru" dirty="0" smtClean="0">
                <a:solidFill>
                  <a:schemeClr val="tx2"/>
                </a:solidFill>
              </a:rPr>
              <a:t>Развивают </a:t>
            </a:r>
            <a:r>
              <a:rPr lang="ru" dirty="0" smtClean="0">
                <a:solidFill>
                  <a:schemeClr val="tx2"/>
                </a:solidFill>
              </a:rPr>
              <a:t>речь.</a:t>
            </a:r>
            <a:endParaRPr lang="ru" dirty="0" smtClean="0">
              <a:solidFill>
                <a:schemeClr val="tx2"/>
              </a:solidFill>
            </a:endParaRPr>
          </a:p>
          <a:p>
            <a:pPr rtl="0"/>
            <a:r>
              <a:rPr lang="ru" dirty="0" smtClean="0">
                <a:solidFill>
                  <a:schemeClr val="tx2"/>
                </a:solidFill>
              </a:rPr>
              <a:t>Улучшают дикцию и </a:t>
            </a:r>
            <a:r>
              <a:rPr lang="ru" dirty="0" smtClean="0">
                <a:solidFill>
                  <a:schemeClr val="tx2"/>
                </a:solidFill>
              </a:rPr>
              <a:t>артикуляцию.</a:t>
            </a:r>
            <a:endParaRPr lang="ru" dirty="0">
              <a:solidFill>
                <a:schemeClr val="tx2"/>
              </a:solidFill>
            </a:endParaRPr>
          </a:p>
          <a:p>
            <a:pPr rtl="0"/>
            <a:r>
              <a:rPr lang="ru" dirty="0" smtClean="0">
                <a:solidFill>
                  <a:schemeClr val="tx2"/>
                </a:solidFill>
              </a:rPr>
              <a:t>Укрепляют </a:t>
            </a:r>
            <a:r>
              <a:rPr lang="ru" dirty="0" smtClean="0">
                <a:solidFill>
                  <a:schemeClr val="tx2"/>
                </a:solidFill>
              </a:rPr>
              <a:t>память.</a:t>
            </a:r>
            <a:endParaRPr lang="ru" dirty="0" smtClean="0">
              <a:solidFill>
                <a:schemeClr val="tx2"/>
              </a:solidFill>
            </a:endParaRPr>
          </a:p>
          <a:p>
            <a:pPr rtl="0"/>
            <a:r>
              <a:rPr lang="ru" dirty="0" smtClean="0">
                <a:solidFill>
                  <a:schemeClr val="tx2"/>
                </a:solidFill>
              </a:rPr>
              <a:t>Повышают скорость </a:t>
            </a:r>
            <a:r>
              <a:rPr lang="ru" dirty="0" smtClean="0">
                <a:solidFill>
                  <a:schemeClr val="tx2"/>
                </a:solidFill>
              </a:rPr>
              <a:t>чтения.</a:t>
            </a:r>
            <a:endParaRPr lang="ru" dirty="0" smtClean="0">
              <a:solidFill>
                <a:schemeClr val="tx2"/>
              </a:solidFill>
            </a:endParaRPr>
          </a:p>
          <a:p>
            <a:pPr rtl="0"/>
            <a:r>
              <a:rPr lang="ru" dirty="0" smtClean="0">
                <a:solidFill>
                  <a:schemeClr val="tx2"/>
                </a:solidFill>
              </a:rPr>
              <a:t>Развлекают детей и </a:t>
            </a:r>
            <a:r>
              <a:rPr lang="ru" dirty="0" smtClean="0">
                <a:solidFill>
                  <a:schemeClr val="tx2"/>
                </a:solidFill>
              </a:rPr>
              <a:t>взрослых.</a:t>
            </a:r>
            <a:endParaRPr lang="ru" dirty="0" smtClean="0">
              <a:solidFill>
                <a:schemeClr val="tx2"/>
              </a:solidFill>
            </a:endParaRPr>
          </a:p>
          <a:p>
            <a:pPr rtl="0"/>
            <a:endParaRPr lang="ru" dirty="0" smtClean="0"/>
          </a:p>
          <a:p>
            <a:pPr rtl="0"/>
            <a:endParaRPr lang="ru" dirty="0"/>
          </a:p>
        </p:txBody>
      </p:sp>
      <p:graphicFrame>
        <p:nvGraphicFramePr>
          <p:cNvPr id="9" name="Объект 8" descr="Простой блочный список с шестью группами полей разного цвета, упорядоченными слева направо и сверху вниз по рядам, каждый из которых включает два поля.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8737025"/>
              </p:ext>
            </p:extLst>
          </p:nvPr>
        </p:nvGraphicFramePr>
        <p:xfrm>
          <a:off x="6172200" y="1825625"/>
          <a:ext cx="4951413" cy="4187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2469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rtl="0"/>
            <a:r>
              <a:rPr lang="ru" b="1" dirty="0" smtClean="0">
                <a:solidFill>
                  <a:schemeClr val="tx2"/>
                </a:solidFill>
              </a:rPr>
              <a:t>Скороговорки</a:t>
            </a:r>
            <a:r>
              <a:rPr lang="ru" dirty="0" smtClean="0">
                <a:solidFill>
                  <a:schemeClr val="tx2"/>
                </a:solidFill>
              </a:rPr>
              <a:t> – один из методов в логопедии для исправления дефектов речи у </a:t>
            </a:r>
            <a:r>
              <a:rPr lang="ru" dirty="0" smtClean="0">
                <a:solidFill>
                  <a:schemeClr val="tx2"/>
                </a:solidFill>
              </a:rPr>
              <a:t>детей.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492890" y="3555521"/>
            <a:ext cx="4188247" cy="2819521"/>
          </a:xfrm>
        </p:spPr>
        <p:txBody>
          <a:bodyPr rtlCol="0">
            <a:noAutofit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Когда </a:t>
            </a:r>
            <a:r>
              <a:rPr lang="ru-RU" sz="2000" dirty="0" smtClean="0">
                <a:solidFill>
                  <a:schemeClr val="tx2"/>
                </a:solidFill>
              </a:rPr>
              <a:t>дети </a:t>
            </a:r>
            <a:r>
              <a:rPr lang="ru-RU" sz="2000" dirty="0">
                <a:solidFill>
                  <a:schemeClr val="tx2"/>
                </a:solidFill>
              </a:rPr>
              <a:t>тренируются, проговаривая вслух скороговорки, то их речь становится более гибкой и совершенной. Дикция со временем приобретает чистоту и отчетливость.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00" r="149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971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8930986" y="529603"/>
            <a:ext cx="2640682" cy="1885508"/>
          </a:xfrm>
        </p:spPr>
        <p:txBody>
          <a:bodyPr rtlCol="0">
            <a:noAutofit/>
          </a:bodyPr>
          <a:lstStyle/>
          <a:p>
            <a:pPr rtl="0"/>
            <a:r>
              <a:rPr lang="ru" dirty="0" smtClean="0">
                <a:solidFill>
                  <a:schemeClr val="tx2"/>
                </a:solidFill>
              </a:rPr>
              <a:t>Скороговорки используют в обучении студентов театральных институтов</a:t>
            </a:r>
            <a:endParaRPr lang="ru" dirty="0">
              <a:solidFill>
                <a:schemeClr val="tx2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21"/>
          </p:nvPr>
        </p:nvSpPr>
        <p:spPr>
          <a:xfrm>
            <a:off x="8930986" y="2957160"/>
            <a:ext cx="2911138" cy="3248729"/>
          </a:xfrm>
        </p:spPr>
        <p:txBody>
          <a:bodyPr rtlCol="0">
            <a:normAutofit/>
          </a:bodyPr>
          <a:lstStyle/>
          <a:p>
            <a:pPr rtl="0"/>
            <a:r>
              <a:rPr lang="ru-RU" sz="2000" dirty="0" smtClean="0">
                <a:solidFill>
                  <a:schemeClr val="tx2"/>
                </a:solidFill>
              </a:rPr>
              <a:t>Героиня фильма «Карнавал», чтобы исправить говор и поступить в театральное училище, тренировалась на скороговорках, засунув в рот два грецких ореха. </a:t>
            </a:r>
            <a:endParaRPr lang="en-US" sz="2000" dirty="0">
              <a:solidFill>
                <a:schemeClr val="tx2"/>
              </a:solidFill>
            </a:endParaRPr>
          </a:p>
        </p:txBody>
      </p:sp>
      <p:pic>
        <p:nvPicPr>
          <p:cNvPr id="5122" name="Picture 2" descr="http://s12.stc.all.kpcdn.net/share/i/4/1148587/wx1080.jpg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Grp="1" noChangeAspect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1" r="1291"/>
          <a:stretch>
            <a:fillRect/>
          </a:stretch>
        </p:blipFill>
        <p:spPr/>
      </p:pic>
      <p:pic>
        <p:nvPicPr>
          <p:cNvPr id="5" name="Рисунок 4"/>
          <p:cNvPicPr>
            <a:picLocks noGrp="1" noChangeAspect="1"/>
          </p:cNvPicPr>
          <p:nvPr>
            <p:ph type="pic" sz="quarter" idx="19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0" r="675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6041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10639" y="0"/>
            <a:ext cx="11153888" cy="1353787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популярные скороговорки</a:t>
            </a:r>
            <a:br>
              <a:rPr lang="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" dirty="0" smtClean="0">
                <a:solidFill>
                  <a:schemeClr val="tx2"/>
                </a:solidFill>
              </a:rPr>
              <a:t>по итогам опроса одноклассников и учителей</a:t>
            </a:r>
            <a:endParaRPr lang="ru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 rtlCol="0">
            <a:noAutofit/>
          </a:bodyPr>
          <a:lstStyle/>
          <a:p>
            <a:r>
              <a:rPr lang="ru-RU" sz="2500" dirty="0" smtClean="0">
                <a:solidFill>
                  <a:schemeClr val="tx2"/>
                </a:solidFill>
              </a:rPr>
              <a:t>На </a:t>
            </a:r>
            <a:r>
              <a:rPr lang="ru-RU" sz="2500" dirty="0">
                <a:solidFill>
                  <a:schemeClr val="tx2"/>
                </a:solidFill>
              </a:rPr>
              <a:t>дворе трава, </a:t>
            </a:r>
            <a:r>
              <a:rPr lang="ru-RU" sz="2500" dirty="0" smtClean="0">
                <a:solidFill>
                  <a:schemeClr val="tx2"/>
                </a:solidFill>
              </a:rPr>
              <a:t>на </a:t>
            </a:r>
            <a:r>
              <a:rPr lang="ru-RU" sz="2500" dirty="0">
                <a:solidFill>
                  <a:schemeClr val="tx2"/>
                </a:solidFill>
              </a:rPr>
              <a:t>траве — дрова, </a:t>
            </a:r>
            <a:r>
              <a:rPr lang="ru-RU" sz="2500" dirty="0" smtClean="0">
                <a:solidFill>
                  <a:schemeClr val="tx2"/>
                </a:solidFill>
              </a:rPr>
              <a:t>не </a:t>
            </a:r>
            <a:r>
              <a:rPr lang="ru-RU" sz="2500" dirty="0">
                <a:solidFill>
                  <a:schemeClr val="tx2"/>
                </a:solidFill>
              </a:rPr>
              <a:t>руби дрова на траве двора.</a:t>
            </a:r>
            <a:r>
              <a:rPr lang="ru-RU" sz="2700" dirty="0">
                <a:solidFill>
                  <a:schemeClr val="tx2"/>
                </a:solidFill>
              </a:rPr>
              <a:t/>
            </a:r>
            <a:br>
              <a:rPr lang="ru-RU" sz="2700" dirty="0">
                <a:solidFill>
                  <a:schemeClr val="tx2"/>
                </a:solidFill>
              </a:rPr>
            </a:br>
            <a:endParaRPr lang="ru-RU" sz="2700" dirty="0">
              <a:solidFill>
                <a:schemeClr val="tx2"/>
              </a:solidFill>
              <a:effectLst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half" idx="19"/>
          </p:nvPr>
        </p:nvSpPr>
        <p:spPr/>
        <p:txBody>
          <a:bodyPr rtlCol="0">
            <a:noAutofit/>
          </a:bodyPr>
          <a:lstStyle/>
          <a:p>
            <a:r>
              <a:rPr lang="ru-RU" sz="2200" dirty="0">
                <a:solidFill>
                  <a:schemeClr val="tx2"/>
                </a:solidFill>
              </a:rPr>
              <a:t>Ехал грека через реку. </a:t>
            </a:r>
            <a:br>
              <a:rPr lang="ru-RU" sz="2200" dirty="0">
                <a:solidFill>
                  <a:schemeClr val="tx2"/>
                </a:solidFill>
              </a:rPr>
            </a:br>
            <a:r>
              <a:rPr lang="ru-RU" sz="2200" dirty="0">
                <a:solidFill>
                  <a:schemeClr val="tx2"/>
                </a:solidFill>
              </a:rPr>
              <a:t>Видит грека - в реке рак. </a:t>
            </a:r>
            <a:br>
              <a:rPr lang="ru-RU" sz="2200" dirty="0">
                <a:solidFill>
                  <a:schemeClr val="tx2"/>
                </a:solidFill>
              </a:rPr>
            </a:br>
            <a:r>
              <a:rPr lang="ru-RU" sz="2200" dirty="0">
                <a:solidFill>
                  <a:schemeClr val="tx2"/>
                </a:solidFill>
              </a:rPr>
              <a:t>Сунул грека руку в реку. </a:t>
            </a:r>
            <a:br>
              <a:rPr lang="ru-RU" sz="2200" dirty="0">
                <a:solidFill>
                  <a:schemeClr val="tx2"/>
                </a:solidFill>
              </a:rPr>
            </a:br>
            <a:r>
              <a:rPr lang="ru-RU" sz="2200" dirty="0">
                <a:solidFill>
                  <a:schemeClr val="tx2"/>
                </a:solidFill>
              </a:rPr>
              <a:t>Рак за руку грека - цап! </a:t>
            </a:r>
            <a:endParaRPr lang="en-US" sz="2200" dirty="0">
              <a:solidFill>
                <a:schemeClr val="tx2"/>
              </a:solidFill>
            </a:endParaRPr>
          </a:p>
        </p:txBody>
      </p:sp>
      <p:pic>
        <p:nvPicPr>
          <p:cNvPr id="2052" name="Picture 4" descr="http://www.enjoyrussian.com/resources/17887-original.jpeg"/>
          <p:cNvPicPr>
            <a:picLocks noGrp="1" noChangeAspect="1" noChangeArrowheads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69145" y="1942602"/>
            <a:ext cx="3935536" cy="2571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otvet.imgsmail.ru/download/6583673e0795cd9cd154283af1f4dd54_s-24390.jpg"/>
          <p:cNvPicPr>
            <a:picLocks noGrp="1" noChangeAspect="1" noChangeArrowheads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"/>
          <a:stretch>
            <a:fillRect/>
          </a:stretch>
        </p:blipFill>
        <p:spPr bwMode="auto">
          <a:xfrm>
            <a:off x="6959691" y="1942588"/>
            <a:ext cx="3935413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63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 rtlCol="0">
            <a:no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Карл </a:t>
            </a:r>
            <a:r>
              <a:rPr lang="ru-RU" sz="2000" dirty="0">
                <a:solidFill>
                  <a:schemeClr val="tx2"/>
                </a:solidFill>
              </a:rPr>
              <a:t>у Клары </a:t>
            </a:r>
            <a:r>
              <a:rPr lang="ru-RU" sz="2000" dirty="0" smtClean="0">
                <a:solidFill>
                  <a:schemeClr val="tx2"/>
                </a:solidFill>
              </a:rPr>
              <a:t>украл </a:t>
            </a:r>
            <a:r>
              <a:rPr lang="ru-RU" sz="2000" dirty="0">
                <a:solidFill>
                  <a:schemeClr val="tx2"/>
                </a:solidFill>
              </a:rPr>
              <a:t>кораллы, Клара у Карла </a:t>
            </a:r>
            <a:r>
              <a:rPr lang="ru-RU" sz="2000" dirty="0" smtClean="0">
                <a:solidFill>
                  <a:schemeClr val="tx2"/>
                </a:solidFill>
              </a:rPr>
              <a:t>украла </a:t>
            </a:r>
            <a:r>
              <a:rPr lang="ru-RU" sz="2000" dirty="0">
                <a:solidFill>
                  <a:schemeClr val="tx2"/>
                </a:solidFill>
              </a:rPr>
              <a:t>кларнет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1"/>
          </p:nvPr>
        </p:nvSpPr>
        <p:spPr>
          <a:xfrm>
            <a:off x="4465236" y="4877038"/>
            <a:ext cx="3258354" cy="914400"/>
          </a:xfrm>
        </p:spPr>
        <p:txBody>
          <a:bodyPr rtlCol="0">
            <a:noAutofit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Кукушка кукушонку </a:t>
            </a:r>
            <a:r>
              <a:rPr lang="ru-RU" sz="2000" dirty="0" smtClean="0">
                <a:solidFill>
                  <a:schemeClr val="tx2"/>
                </a:solidFill>
              </a:rPr>
              <a:t>купила </a:t>
            </a:r>
            <a:r>
              <a:rPr lang="ru-RU" sz="2000" dirty="0">
                <a:solidFill>
                  <a:schemeClr val="tx2"/>
                </a:solidFill>
              </a:rPr>
              <a:t>капюшон</a:t>
            </a:r>
            <a:r>
              <a:rPr lang="ru-RU" sz="2000" dirty="0" smtClean="0">
                <a:solidFill>
                  <a:schemeClr val="tx2"/>
                </a:solidFill>
              </a:rPr>
              <a:t>. Надел кукушонок капюшон. Как в </a:t>
            </a:r>
            <a:r>
              <a:rPr lang="ru-RU" sz="2000" dirty="0">
                <a:solidFill>
                  <a:schemeClr val="tx2"/>
                </a:solidFill>
              </a:rPr>
              <a:t>капюшоне </a:t>
            </a:r>
            <a:r>
              <a:rPr lang="ru-RU" sz="2000" dirty="0" smtClean="0">
                <a:solidFill>
                  <a:schemeClr val="tx2"/>
                </a:solidFill>
              </a:rPr>
              <a:t>он смешон</a:t>
            </a:r>
            <a:r>
              <a:rPr lang="ru-RU" sz="2000" dirty="0">
                <a:solidFill>
                  <a:schemeClr val="tx2"/>
                </a:solidFill>
              </a:rPr>
              <a:t>!</a:t>
            </a:r>
            <a:endParaRPr lang="en-US" sz="2000" dirty="0">
              <a:solidFill>
                <a:schemeClr val="tx2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2"/>
          </p:nvPr>
        </p:nvSpPr>
        <p:spPr/>
        <p:txBody>
          <a:bodyPr rtlCol="0">
            <a:noAutofit/>
          </a:bodyPr>
          <a:lstStyle/>
          <a:p>
            <a:r>
              <a:rPr lang="ru-RU" sz="2300" dirty="0">
                <a:solidFill>
                  <a:schemeClr val="tx2"/>
                </a:solidFill>
              </a:rPr>
              <a:t>Шла Саша по шоссе и сосала сушку </a:t>
            </a:r>
            <a:endParaRPr lang="en-US" sz="2300" dirty="0">
              <a:solidFill>
                <a:schemeClr val="tx2"/>
              </a:solidFill>
            </a:endParaRPr>
          </a:p>
        </p:txBody>
      </p:sp>
      <p:pic>
        <p:nvPicPr>
          <p:cNvPr id="3074" name="Picture 2" descr="http://illustrators.ru/uploads/illustration/image/566366/main_566366_original.jpg"/>
          <p:cNvPicPr>
            <a:picLocks noGrp="1" noChangeAspect="1" noChangeArrowheads="1"/>
          </p:cNvPicPr>
          <p:nvPr>
            <p:ph type="pic" sz="quarter" idx="19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"/>
          <a:stretch>
            <a:fillRect/>
          </a:stretch>
        </p:blipFill>
        <p:spPr bwMode="auto">
          <a:xfrm>
            <a:off x="1263123" y="1824285"/>
            <a:ext cx="2715289" cy="2776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900igr.net/datai/russkij-jazyk/Skorogovorki-dlja-detej/0034-060-Kukushka.jpg"/>
          <p:cNvPicPr>
            <a:picLocks noGrp="1" noChangeAspect="1" noChangeArrowheads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9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anna.tashirovo.caduk.ru/images/p7_shla-sasha-po-shosse-i-sosala-sushku.jpg"/>
          <p:cNvPicPr>
            <a:picLocks noGrp="1" noChangeAspect="1" noChangeArrowheads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75013" y="304800"/>
            <a:ext cx="11334913" cy="121920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популярные скороговорки</a:t>
            </a:r>
            <a:br>
              <a:rPr lang="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" dirty="0">
                <a:solidFill>
                  <a:schemeClr val="tx2"/>
                </a:solidFill>
              </a:rPr>
              <a:t>по итогам опроса одноклассников и учителей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3242303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75013" y="304800"/>
            <a:ext cx="11334913" cy="121920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Самые популярные скороговорки</a:t>
            </a:r>
            <a:br>
              <a:rPr lang="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</a:t>
            </a:r>
            <a:r>
              <a:rPr lang="ru" dirty="0">
                <a:solidFill>
                  <a:schemeClr val="tx2"/>
                </a:solidFill>
              </a:rPr>
              <a:t>по итогам опроса одноклассников и учителей</a:t>
            </a:r>
            <a:endParaRPr lang="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1065212" y="4947405"/>
            <a:ext cx="2913200" cy="914400"/>
          </a:xfrm>
        </p:spPr>
        <p:txBody>
          <a:bodyPr rtlCol="0">
            <a:noAutofit/>
          </a:bodyPr>
          <a:lstStyle/>
          <a:p>
            <a:r>
              <a:rPr lang="ru-RU" sz="2100" dirty="0">
                <a:solidFill>
                  <a:schemeClr val="tx2"/>
                </a:solidFill>
              </a:rPr>
              <a:t>Бублик, баранку, </a:t>
            </a:r>
            <a:r>
              <a:rPr lang="ru-RU" sz="2100" dirty="0" smtClean="0">
                <a:solidFill>
                  <a:schemeClr val="tx2"/>
                </a:solidFill>
              </a:rPr>
              <a:t>Батон </a:t>
            </a:r>
            <a:r>
              <a:rPr lang="ru-RU" sz="2100" dirty="0">
                <a:solidFill>
                  <a:schemeClr val="tx2"/>
                </a:solidFill>
              </a:rPr>
              <a:t>и буханку</a:t>
            </a:r>
            <a:br>
              <a:rPr lang="ru-RU" sz="2100" dirty="0">
                <a:solidFill>
                  <a:schemeClr val="tx2"/>
                </a:solidFill>
              </a:rPr>
            </a:br>
            <a:r>
              <a:rPr lang="ru-RU" sz="2100" dirty="0">
                <a:solidFill>
                  <a:schemeClr val="tx2"/>
                </a:solidFill>
              </a:rPr>
              <a:t>Пекарь из теста </a:t>
            </a:r>
            <a:r>
              <a:rPr lang="ru-RU" sz="2100" dirty="0" smtClean="0">
                <a:solidFill>
                  <a:schemeClr val="tx2"/>
                </a:solidFill>
              </a:rPr>
              <a:t>Испек </a:t>
            </a:r>
            <a:r>
              <a:rPr lang="ru-RU" sz="2100" dirty="0">
                <a:solidFill>
                  <a:schemeClr val="tx2"/>
                </a:solidFill>
              </a:rPr>
              <a:t>спозаранку. </a:t>
            </a:r>
            <a:endParaRPr lang="en-US" sz="2100" dirty="0">
              <a:solidFill>
                <a:schemeClr val="tx2"/>
              </a:solidFill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half" idx="21"/>
          </p:nvPr>
        </p:nvSpPr>
        <p:spPr>
          <a:xfrm>
            <a:off x="4465236" y="4877038"/>
            <a:ext cx="3258354" cy="914400"/>
          </a:xfrm>
        </p:spPr>
        <p:txBody>
          <a:bodyPr rtlCol="0">
            <a:noAutofit/>
          </a:bodyPr>
          <a:lstStyle/>
          <a:p>
            <a:r>
              <a:rPr lang="ru-RU" sz="2200" dirty="0">
                <a:solidFill>
                  <a:schemeClr val="tx2"/>
                </a:solidFill>
              </a:rPr>
              <a:t>Мама мыла Милу мылом,</a:t>
            </a:r>
            <a:br>
              <a:rPr lang="ru-RU" sz="2200" dirty="0">
                <a:solidFill>
                  <a:schemeClr val="tx2"/>
                </a:solidFill>
              </a:rPr>
            </a:br>
            <a:r>
              <a:rPr lang="ru-RU" sz="2200" dirty="0">
                <a:solidFill>
                  <a:schemeClr val="tx2"/>
                </a:solidFill>
              </a:rPr>
              <a:t>Мила мыло не любила.</a:t>
            </a:r>
            <a:endParaRPr lang="en-US" sz="2200" dirty="0">
              <a:solidFill>
                <a:schemeClr val="tx2"/>
              </a:solidFill>
            </a:endParaRPr>
          </a:p>
        </p:txBody>
      </p:sp>
      <p:sp>
        <p:nvSpPr>
          <p:cNvPr id="14" name="Текст 13"/>
          <p:cNvSpPr>
            <a:spLocks noGrp="1"/>
          </p:cNvSpPr>
          <p:nvPr>
            <p:ph type="body" sz="half" idx="22"/>
          </p:nvPr>
        </p:nvSpPr>
        <p:spPr>
          <a:xfrm>
            <a:off x="7894749" y="4947405"/>
            <a:ext cx="3915177" cy="914400"/>
          </a:xfrm>
        </p:spPr>
        <p:txBody>
          <a:bodyPr rtlCol="0">
            <a:noAutofit/>
          </a:bodyPr>
          <a:lstStyle/>
          <a:p>
            <a:r>
              <a:rPr lang="ru-RU" sz="2050" dirty="0">
                <a:solidFill>
                  <a:schemeClr val="tx2"/>
                </a:solidFill>
              </a:rPr>
              <a:t>Вез корабль карамель,</a:t>
            </a:r>
            <a:br>
              <a:rPr lang="ru-RU" sz="2050" dirty="0">
                <a:solidFill>
                  <a:schemeClr val="tx2"/>
                </a:solidFill>
              </a:rPr>
            </a:br>
            <a:r>
              <a:rPr lang="ru-RU" sz="2050" dirty="0">
                <a:solidFill>
                  <a:schemeClr val="tx2"/>
                </a:solidFill>
              </a:rPr>
              <a:t>Наскочил корабль на мель,</a:t>
            </a:r>
            <a:br>
              <a:rPr lang="ru-RU" sz="2050" dirty="0">
                <a:solidFill>
                  <a:schemeClr val="tx2"/>
                </a:solidFill>
              </a:rPr>
            </a:br>
            <a:r>
              <a:rPr lang="ru-RU" sz="2050" dirty="0" smtClean="0">
                <a:solidFill>
                  <a:schemeClr val="tx2"/>
                </a:solidFill>
              </a:rPr>
              <a:t>И матросы </a:t>
            </a:r>
            <a:r>
              <a:rPr lang="ru-RU" sz="2050" dirty="0">
                <a:solidFill>
                  <a:schemeClr val="tx2"/>
                </a:solidFill>
              </a:rPr>
              <a:t>две недели </a:t>
            </a:r>
            <a:r>
              <a:rPr lang="ru-RU" sz="2050" dirty="0" smtClean="0">
                <a:solidFill>
                  <a:schemeClr val="tx2"/>
                </a:solidFill>
              </a:rPr>
              <a:t>Карамель </a:t>
            </a:r>
            <a:r>
              <a:rPr lang="ru-RU" sz="2050" dirty="0">
                <a:solidFill>
                  <a:schemeClr val="tx2"/>
                </a:solidFill>
              </a:rPr>
              <a:t>на мели ели.</a:t>
            </a:r>
            <a:endParaRPr lang="en-US" sz="2050" dirty="0">
              <a:solidFill>
                <a:schemeClr val="tx2"/>
              </a:solidFill>
            </a:endParaRPr>
          </a:p>
        </p:txBody>
      </p:sp>
      <p:pic>
        <p:nvPicPr>
          <p:cNvPr id="6150" name="Picture 6" descr="http://miass-online.ru/Content/images/site/images/news/title/baton-bukhanku-baranku-pekar-ispek-spozaranku-920.jpg"/>
          <p:cNvPicPr>
            <a:picLocks noGrp="1" noChangeAspect="1" noChangeArrowheads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static1.keep4u.ru/2010/04/10/e6bfbd6c3e7a5f614ccb0bb1ccb3b954.jpg"/>
          <p:cNvPicPr>
            <a:picLocks noGrp="1" noChangeAspect="1" noChangeArrowheads="1"/>
          </p:cNvPicPr>
          <p:nvPr>
            <p:ph type="pic" sz="quarter" idx="18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https://im0-tub-ru.yandex.net/i?id=eed1649f4107c4b038c31ef944354f6b&amp;n=33&amp;h=215&amp;w=237"/>
          <p:cNvPicPr>
            <a:picLocks noGrp="1" noChangeAspect="1" noChangeArrowheads="1"/>
          </p:cNvPicPr>
          <p:nvPr>
            <p:ph type="pic" sz="quarter" idx="20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05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ирода 16 х 9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31377.potx" id="{56A48130-F36A-41C3-8C0C-0EF853C6708B}" vid="{0432F83B-7085-406B-BFE7-677E72A6CADA}"/>
    </a:ext>
  </a:extLst>
</a:theme>
</file>

<file path=ppt/theme/theme2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Nature Illustration">
      <a:dk1>
        <a:srgbClr val="9A5315"/>
      </a:dk1>
      <a:lt1>
        <a:srgbClr val="FFFFFF"/>
      </a:lt1>
      <a:dk2>
        <a:srgbClr val="000000"/>
      </a:dk2>
      <a:lt2>
        <a:srgbClr val="D1E5F9"/>
      </a:lt2>
      <a:accent1>
        <a:srgbClr val="F3771A"/>
      </a:accent1>
      <a:accent2>
        <a:srgbClr val="8BBEF1"/>
      </a:accent2>
      <a:accent3>
        <a:srgbClr val="6DC025"/>
      </a:accent3>
      <a:accent4>
        <a:srgbClr val="9A5315"/>
      </a:accent4>
      <a:accent5>
        <a:srgbClr val="F1471F"/>
      </a:accent5>
      <a:accent6>
        <a:srgbClr val="DA6FDF"/>
      </a:accent6>
      <a:hlink>
        <a:srgbClr val="6DC025"/>
      </a:hlink>
      <a:folHlink>
        <a:srgbClr val="9A5315"/>
      </a:folHlink>
    </a:clrScheme>
    <a:fontScheme name="Segoe Print">
      <a:majorFont>
        <a:latin typeface="Segoe Print"/>
        <a:ea typeface=""/>
        <a:cs typeface=""/>
      </a:majorFont>
      <a:minorFont>
        <a:latin typeface="Segoe Prin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природе, представленная в альбомной ориентации (широкоэкранный формат)</Template>
  <TotalTime>1682</TotalTime>
  <Words>430</Words>
  <Application>Microsoft Office PowerPoint</Application>
  <PresentationFormat>Широкоэкранный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Segoe Print</vt:lpstr>
      <vt:lpstr>Природа 16 х 9</vt:lpstr>
      <vt:lpstr>Зачем кукушонку капюшон?</vt:lpstr>
      <vt:lpstr>Цель проекта – определить, зачем нужно учить скороговорки. </vt:lpstr>
      <vt:lpstr>Что такое СКОРОГОВОРКИ?</vt:lpstr>
      <vt:lpstr>Зачем нам нужны скороговорки?</vt:lpstr>
      <vt:lpstr>Скороговорки – один из методов в логопедии для исправления дефектов речи у детей.</vt:lpstr>
      <vt:lpstr>Скороговорки используют в обучении студентов театральных институтов</vt:lpstr>
      <vt:lpstr>Самые популярные скороговорки *по итогам опроса одноклассников и учителей</vt:lpstr>
      <vt:lpstr>Самые популярные скороговорки *по итогам опроса одноклассников и учителей</vt:lpstr>
      <vt:lpstr>Самые популярные скороговорки *по итогам опроса одноклассников и учителей</vt:lpstr>
      <vt:lpstr>Авторская скороговорка</vt:lpstr>
      <vt:lpstr>Правила работы со скороговоркой</vt:lpstr>
      <vt:lpstr>ВЫВОД</vt:lpstr>
      <vt:lpstr>Спасибо за внимание и успехов в тренировках!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Скороговорки</dc:title>
  <dc:creator>User</dc:creator>
  <cp:lastModifiedBy>Анна</cp:lastModifiedBy>
  <cp:revision>49</cp:revision>
  <dcterms:created xsi:type="dcterms:W3CDTF">2017-04-08T16:08:51Z</dcterms:created>
  <dcterms:modified xsi:type="dcterms:W3CDTF">2021-01-11T07:27:06Z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805157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