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7" r:id="rId2"/>
    <p:sldId id="258" r:id="rId3"/>
    <p:sldId id="259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46F650-A18D-4114-9C02-ACE43791B10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621F2E2-D883-4E71-82CD-31AFAB504256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22/14564/2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208912" cy="61206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s://fs00.infourok.ru/images/doc/101/120320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424936" cy="633670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chemeClr val="accent3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900igr.net/datas/literatura/Istorija-knigopechatanija/0007-007-Pojavlenie-bumagi-v-EvropeXII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5klass.net/datas/okruzhajuschij-mir/Kak-pojavilas-bumaga/0011-011-Pojavlenie-pervoj-bumagi-v-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144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http://900igr.net/datas/literatura/Izgotovlenie-bumagi/0010-010-Bumaga-sobstvennogo-proizvodstva-v-Rossii-pojavilas-v-seredine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http://dok.opredelim.com/pars_docs/refs/10/9734/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Bookman Old Style</vt:lpstr>
      <vt:lpstr>Calibri</vt:lpstr>
      <vt:lpstr>Cambria</vt:lpstr>
      <vt:lpstr>Gill Sans MT</vt:lpstr>
      <vt:lpstr>Wingdings</vt:lpstr>
      <vt:lpstr>Wingdings 3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</dc:creator>
  <cp:lastModifiedBy>п</cp:lastModifiedBy>
  <cp:revision>8</cp:revision>
  <dcterms:created xsi:type="dcterms:W3CDTF">2016-10-22T13:55:39Z</dcterms:created>
  <dcterms:modified xsi:type="dcterms:W3CDTF">2023-01-22T16:13:04Z</dcterms:modified>
</cp:coreProperties>
</file>