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633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478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38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60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436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5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21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244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28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241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14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02E83-4275-4CC6-860E-AFEE1D3FC75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A35CEC-C2C3-4FC6-8D0B-E8671FF77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17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4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7185" y="1610436"/>
            <a:ext cx="8976815" cy="25273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подвижных игр по сказкам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второй младшей группы)</a:t>
            </a: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7400" y="5958766"/>
            <a:ext cx="7086600" cy="833484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Подготовила инструктор по физической культуре: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Капустянова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2508" y="0"/>
            <a:ext cx="57184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Видновская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№</a:t>
            </a:r>
            <a:r>
              <a:rPr lang="ru-RU" dirty="0" smtClean="0"/>
              <a:t>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551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3405" y="471055"/>
            <a:ext cx="8079432" cy="59406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13405" y="576161"/>
            <a:ext cx="8079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МЕДВЕДЯ ВО БОРУ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406" y="1176363"/>
            <a:ext cx="80794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игроков: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Выбирается «медведь», который садится в стороне. Остальные, делая вид, что собирают грибы-ягоды и кладут их в лукошко, подходят к «медведю», напевая:</a:t>
            </a:r>
          </a:p>
          <a:p>
            <a:pPr lvl="6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У медведя во бору</a:t>
            </a:r>
          </a:p>
          <a:p>
            <a:pPr lvl="6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Грибы, ягоды беру.</a:t>
            </a:r>
          </a:p>
          <a:p>
            <a:pPr lvl="6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А медведь не спит</a:t>
            </a:r>
          </a:p>
          <a:p>
            <a:pPr lvl="6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 на нас рычит.</a:t>
            </a:r>
          </a:p>
          <a:p>
            <a:pPr lvl="6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РР-РР-РР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Лукошко опрокинулось (дети жестом показывают, как опрокинулось)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Медведь за ними кинулся!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Дети разбегаются, «медведь» их ловит. Первый поймавшийся становится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«медведем». 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67188" y1="36250" x2="71875" y2="31389"/>
                        <a14:foregroundMark x1="75208" y1="37083" x2="78333" y2="33333"/>
                        <a14:foregroundMark x1="66771" y1="33194" x2="68646" y2="30278"/>
                        <a14:foregroundMark x1="63542" y1="73333" x2="69063" y2="64444"/>
                        <a14:foregroundMark x1="27813" y1="76528" x2="33646" y2="77639"/>
                        <a14:foregroundMark x1="25521" y1="48194" x2="33021" y2="57083"/>
                        <a14:foregroundMark x1="26042" y1="51111" x2="35313" y2="481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7309" y="4507065"/>
            <a:ext cx="3306696" cy="245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951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399" y="446315"/>
            <a:ext cx="8167256" cy="5965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3399" y="674915"/>
            <a:ext cx="816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ЗАЙЧИК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399" y="1426735"/>
            <a:ext cx="82919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детей: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Выбирают зайчика и обступают его хороводом. Зайчик поглядывает как бы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ыпрыгнуть из круга. А хоровод ходит, по кругу напевая: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Заинька, попляши,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Серенький, поскачи.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Кружком, бочком повернись,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Кружком, бочком повернись!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зайцу, куда выпрыгнуть,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серому, куда выскочить!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 зайца – выпрыгнуть из круга.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655" y="3312683"/>
            <a:ext cx="1964340" cy="323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778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399" y="446315"/>
            <a:ext cx="8066315" cy="5965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3398" y="674915"/>
            <a:ext cx="8066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399" y="1275117"/>
            <a:ext cx="806631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детей: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Для игры в гусей на площадке на расстояние 10-15 метров друг от друга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чертится две линии - два «дома». В одном находятся гуси,  в другом их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«хозяин». Между «домами под горой» живет «волк» - водящий. Хозяин и гуси ведут между собой диалог, известный всем: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Гуси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, гуси, </a:t>
            </a:r>
            <a:endParaRPr lang="ru-RU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Га-га-га!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Есть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хотите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Да-да-да.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Так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летите же домой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Серый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волк под 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горой</a:t>
            </a:r>
          </a:p>
          <a:p>
            <a:pPr lvl="5"/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пускает нас домой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 этих слов «гуси» стараются перебежать к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«хозяину», а «волк» их ловит.  Пойманный «гусь»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становится «волком».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64" y="3713013"/>
            <a:ext cx="2462150" cy="268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66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1457" y="474025"/>
            <a:ext cx="8224610" cy="5843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41457" y="602480"/>
            <a:ext cx="8217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ВЫШЛА КУРОЧКА ГУЛЯТЬ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1458" y="1383191"/>
            <a:ext cx="82246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детей: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Вышла курочка гулять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Свежей травки пощипать,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(взрослый изображает мама-курицу 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А за ней ребятки,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Желтые цыплятки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(малыш идет за мамой курицей и повторяет движения)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Ко-ко-ко, ко-ко-ко,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 ходите далеко!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(«грозит» пальчиком)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Лапками гребите,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Зернышки ищите!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(присесть и «грести лапками»)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Съели толстого жука,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(показываем, какого жука съели)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Дождевого червяка,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(показать длинного червяка-руки в стороны)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Выпили водицы</a:t>
            </a:r>
          </a:p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Полное корытце! 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(наклоняемся, руки отводим назад)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655" y="4064001"/>
            <a:ext cx="2449755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033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4"/>
          <a:stretch/>
        </p:blipFill>
        <p:spPr>
          <a:xfrm rot="5400000">
            <a:off x="1137556" y="-1148442"/>
            <a:ext cx="6858002" cy="915488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3399" y="446315"/>
            <a:ext cx="8066315" cy="59653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33399" y="674915"/>
            <a:ext cx="8066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ЛОХМАТЫЙ ПЕС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1275117"/>
            <a:ext cx="806631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детей: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любое</a:t>
            </a: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Один из игроков выполняет роль «собаки». Он ложится на коврик и притворяется спящим. Остальные на цыпочках гурьбой  подходят к нему и говорят: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Вот лежит лохматый пёс,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В лапы свой, уткнувши нос.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Тихо, смирно он лежит,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Не то дремлет, не то спит.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Подойдём к нему, разбудим.</a:t>
            </a:r>
          </a:p>
          <a:p>
            <a:pPr lvl="4"/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И посмотрим, что-то будет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Сказав эти слова, кто-то из детей легким движением будит собаку. 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Пес просыпается, рычит, лает, затем пытается  догнать.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287" y="4932218"/>
            <a:ext cx="2762427" cy="1517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7990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474</Words>
  <Application>Microsoft Office PowerPoint</Application>
  <PresentationFormat>Экран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Картотека подвижных игр по сказкам  (для детей второй младшей группы)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Ирина Капустянова</cp:lastModifiedBy>
  <cp:revision>25</cp:revision>
  <dcterms:created xsi:type="dcterms:W3CDTF">2022-10-03T08:44:34Z</dcterms:created>
  <dcterms:modified xsi:type="dcterms:W3CDTF">2023-01-22T16:07:36Z</dcterms:modified>
</cp:coreProperties>
</file>