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FD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ranians.global/wp-content/uploads/2018/07/Health-coaching-might-sound-new-age-but-it-could-help-you-reach-old-age.0&amp;q=45&amp;auto=format&amp;w=1356&amp;h=668&amp;fit=cro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</p:pic>
      <p:sp>
        <p:nvSpPr>
          <p:cNvPr id="5" name="TextBox 4"/>
          <p:cNvSpPr txBox="1"/>
          <p:nvPr/>
        </p:nvSpPr>
        <p:spPr>
          <a:xfrm>
            <a:off x="827584" y="332656"/>
            <a:ext cx="7344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0" y="93717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Муниципальное бюджетное общеобразовательное учреждение</a:t>
            </a:r>
            <a:endParaRPr kumimoji="0" lang="ru-RU" sz="900" b="1" u="none" strike="noStrike" cap="none" normalizeH="0" baseline="0" dirty="0" smtClean="0">
              <a:ln>
                <a:solidFill>
                  <a:schemeClr val="tx1"/>
                </a:solidFill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600" b="1" u="none" strike="noStrike" cap="none" normalizeH="0" baseline="0" dirty="0" err="1" smtClean="0">
                <a:ln>
                  <a:solidFill>
                    <a:schemeClr val="tx1"/>
                  </a:solidFill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Жаворонковская</a:t>
            </a:r>
            <a:r>
              <a:rPr kumimoji="0" lang="ru-RU" sz="1600" b="1" u="none" strike="noStrike" cap="none" normalizeH="0" baseline="0" dirty="0" smtClean="0">
                <a:ln>
                  <a:solidFill>
                    <a:schemeClr val="tx1"/>
                  </a:solidFill>
                </a:ln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СОШ</a:t>
            </a:r>
            <a:endParaRPr kumimoji="0" lang="ru-RU" sz="2400" b="1" u="none" strike="noStrike" cap="none" normalizeH="0" baseline="0" dirty="0" smtClean="0">
              <a:ln>
                <a:solidFill>
                  <a:schemeClr val="tx1"/>
                </a:solidFill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36296" y="4149080"/>
            <a:ext cx="190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652120" y="4653136"/>
            <a:ext cx="3320752" cy="1754326"/>
          </a:xfrm>
          <a:prstGeom prst="rect">
            <a:avLst/>
          </a:prstGeom>
          <a:solidFill>
            <a:srgbClr val="FFFF00"/>
          </a:solidFill>
          <a:scene3d>
            <a:camera prst="perspectiveLef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Calibri" pitchFamily="34" charset="0"/>
                <a:ea typeface="Calibri" pitchFamily="34" charset="0"/>
                <a:cs typeface="Times New Roman" pitchFamily="18" charset="0"/>
              </a:rPr>
              <a:t>Выполнила:</a:t>
            </a:r>
            <a:endParaRPr lang="ru-RU" sz="800" b="1" i="1" dirty="0" smtClean="0">
              <a:ln>
                <a:solidFill>
                  <a:schemeClr val="tx1"/>
                </a:solidFill>
              </a:ln>
              <a:latin typeface="Arial" pitchFamily="34" charset="0"/>
              <a:cs typeface="Arial" pitchFamily="34" charset="0"/>
            </a:endParaRP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Calibri" pitchFamily="34" charset="0"/>
                <a:ea typeface="Calibri" pitchFamily="34" charset="0"/>
                <a:cs typeface="Times New Roman" pitchFamily="18" charset="0"/>
              </a:rPr>
              <a:t>ученица 11 «Б» класса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Calibri" pitchFamily="34" charset="0"/>
                <a:ea typeface="Calibri" pitchFamily="34" charset="0"/>
                <a:cs typeface="Times New Roman" pitchFamily="18" charset="0"/>
              </a:rPr>
              <a:t>Романова Екатерина Евгеньевна</a:t>
            </a:r>
          </a:p>
          <a:p>
            <a:pPr lvl="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Calibri" pitchFamily="34" charset="0"/>
                <a:cs typeface="Times New Roman" pitchFamily="18" charset="0"/>
              </a:rPr>
              <a:t>Учитель: </a:t>
            </a:r>
            <a:r>
              <a:rPr lang="ru-RU" b="1" i="1" dirty="0" err="1" smtClean="0">
                <a:ln>
                  <a:solidFill>
                    <a:schemeClr val="tx1"/>
                  </a:solidFill>
                </a:ln>
                <a:latin typeface="Calibri" pitchFamily="34" charset="0"/>
                <a:cs typeface="Times New Roman" pitchFamily="18" charset="0"/>
              </a:rPr>
              <a:t>Рустамова</a:t>
            </a:r>
            <a:r>
              <a:rPr lang="ru-RU" b="1" i="1" dirty="0" smtClean="0">
                <a:ln>
                  <a:solidFill>
                    <a:schemeClr val="tx1"/>
                  </a:solidFill>
                </a:ln>
                <a:latin typeface="Calibri" pitchFamily="34" charset="0"/>
                <a:cs typeface="Times New Roman" pitchFamily="18" charset="0"/>
              </a:rPr>
              <a:t> Марина </a:t>
            </a:r>
            <a:r>
              <a:rPr lang="ru-RU" b="1" i="1" dirty="0" err="1" smtClean="0">
                <a:ln>
                  <a:solidFill>
                    <a:schemeClr val="tx1"/>
                  </a:solidFill>
                </a:ln>
                <a:latin typeface="Calibri" pitchFamily="34" charset="0"/>
                <a:cs typeface="Times New Roman" pitchFamily="18" charset="0"/>
              </a:rPr>
              <a:t>Рэмировна</a:t>
            </a:r>
            <a:endParaRPr lang="ru-RU" b="1" i="1" dirty="0" smtClean="0">
              <a:ln>
                <a:solidFill>
                  <a:schemeClr val="tx1"/>
                </a:solidFill>
              </a:ln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23728" y="1844824"/>
            <a:ext cx="489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Тема проекта: «Кто ищет его всем сердцем...»</a:t>
            </a: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19672" y="1484784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Конкурс проектов: «Великие люди о вере и религии».</a:t>
            </a:r>
            <a:endParaRPr lang="ru-RU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k8.picdn.net/shutterstock/videos/3876428/thumb/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9512" y="4581128"/>
            <a:ext cx="6480720" cy="2031325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Альберт Эйнштейн</a:t>
            </a:r>
            <a:r>
              <a:rPr lang="ru-RU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(1879-1955 ) – а</a:t>
            </a:r>
            <a:r>
              <a:rPr lang="ru-RU" i="1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втор специальной и общей теории относительности, ввел понятие фотона, открыл законы фотоэффекта, работал над проблемами космологии и единой теории поля. По мнению многих выдающихся физиков (например Льва Ландау) Эйнштейн является самой значительной фигурой в истории физики. Лауреат Нобелевской  премии по физике 1921 г.</a:t>
            </a:r>
            <a:endParaRPr lang="ru-RU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8" name="Picture 4" descr="https://www.pravmir.ru/wp-content/uploads/2012/10/einstei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260648"/>
            <a:ext cx="3311630" cy="35283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851920" y="836712"/>
            <a:ext cx="5040560" cy="230832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«Моя религия состоит в чувстве скромного восхищения перед безграничной разумностью, проявляющей себя в мельчайших деталях той картины мира, которую мы способны лишь частично охватить и познать нашим умом. Эта глубокая эмоциональная уверенность в высшей логической стройности устройства вселенной и есть моя идея Бога».</a:t>
            </a:r>
            <a:endParaRPr lang="ru-RU" dirty="0">
              <a:ln>
                <a:solidFill>
                  <a:schemeClr val="tx1"/>
                </a:solidFill>
              </a:ln>
              <a:effectLst>
                <a:glow rad="228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defusie.net/wp-content/uploads/2015/09/18971134151_37eee23e13_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5364" name="Picture 4" descr="ÐÐ°Ð»Ð¸Ð»ÐµÐ¾ ÐÐ°Ð»Ð¸Ð»ÐµÐ¹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764704"/>
            <a:ext cx="2664296" cy="292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251520" y="5013176"/>
            <a:ext cx="7056784" cy="175432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chemeClr val="tx1"/>
                  </a:solidFill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Галилео Галилей</a:t>
            </a:r>
            <a: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 (1564-1642) – </a:t>
            </a:r>
            <a:r>
              <a:rPr lang="ru-RU" i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итальянский философ, математик, и астроном, оказавший исключительное влияние на науку своего времени. Первым использовал телескоп для научных открытий, которыми стали спутники Юпитера, пятна на Солнце, горы на Луне, и фазы Венеры. Защитник гелиоцентрической системы Коперника и основатель экспериментальной науки.</a:t>
            </a:r>
            <a:endParaRPr lang="ru-RU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7864" y="1484784"/>
            <a:ext cx="4680520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«Природа, без сомнения, есть Вторая Книга Бога, от которой мы не должны отказываться, но которую мы обязаны читать».</a:t>
            </a:r>
            <a:endParaRPr lang="ru-RU" dirty="0">
              <a:ln>
                <a:solidFill>
                  <a:schemeClr val="tx1"/>
                </a:solidFill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8196" name="Picture 4" descr="http://gifgallery.narod.ru/127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52320" y="188640"/>
            <a:ext cx="1224136" cy="108012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astcelldiseaseawareness.org/wp-content/uploads/2019/05/mast-cell-neurodegenerati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388" name="Picture 4" descr="https://phototass2.cdnvideo.ru/width/1020_b9261fa1/tass/m2/uploads/i/20140707/378596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1"/>
            <a:ext cx="3240360" cy="276974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139952" y="1988840"/>
            <a:ext cx="4608512" cy="120032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«Всю свою жизнь  посвятив изучению  мозга человека, я прихожу  к выводу, что понять создание  такого чуда без понятия Творца практически нереально».</a:t>
            </a:r>
            <a:endParaRPr lang="ru-RU" dirty="0">
              <a:ln>
                <a:solidFill>
                  <a:schemeClr val="tx1"/>
                </a:solidFill>
              </a:ln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5517232"/>
            <a:ext cx="7128792" cy="120032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14300" prst="hardEdge"/>
          </a:sp3d>
        </p:spPr>
        <p:txBody>
          <a:bodyPr wrap="square" rtlCol="0">
            <a:spAutoFit/>
          </a:bodyPr>
          <a:lstStyle/>
          <a:p>
            <a:r>
              <a:rPr lang="ru-RU" i="1" dirty="0" smtClean="0">
                <a:ln>
                  <a:solidFill>
                    <a:schemeClr val="tx1"/>
                  </a:solidFill>
                </a:ln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Наталья Бехтерева </a:t>
            </a:r>
            <a:r>
              <a:rPr lang="ru-RU" i="1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(1924-2008)  - советский и российский нейрофизиолог, крупный исследователь мозга. Кандидат биологических наук, доктор медицинских наук, профессор. В 1990-2008 годах - научный руководитель Института мозга человека РАН.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856</TotalTime>
  <Words>178</Words>
  <Application>Microsoft Office PowerPoint</Application>
  <PresentationFormat>Экран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Рустамова</cp:lastModifiedBy>
  <cp:revision>88</cp:revision>
  <dcterms:created xsi:type="dcterms:W3CDTF">2019-09-05T10:01:55Z</dcterms:created>
  <dcterms:modified xsi:type="dcterms:W3CDTF">2023-01-22T18:44:41Z</dcterms:modified>
</cp:coreProperties>
</file>