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61" r:id="rId3"/>
    <p:sldId id="263" r:id="rId4"/>
    <p:sldId id="264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BFD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140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 descr="https://im0-tub-ru.yandex.net/i?id=f60f376bfa77ebc50209c252d2b9a6c5-l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395536" y="5229200"/>
            <a:ext cx="4392488" cy="646331"/>
          </a:xfrm>
          <a:prstGeom prst="rect">
            <a:avLst/>
          </a:prstGeom>
          <a:blipFill>
            <a:blip r:embed="rId3" cstate="print"/>
            <a:tile tx="0" ty="0" sx="100000" sy="100000" flip="none" algn="tl"/>
          </a:blipFill>
        </p:spPr>
        <p:txBody>
          <a:bodyPr wrap="square" rtlCol="0">
            <a:spAutoFit/>
          </a:bodyPr>
          <a:lstStyle/>
          <a:p>
            <a:r>
              <a:rPr lang="ru-RU" b="1" dirty="0" smtClean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Джон </a:t>
            </a:r>
            <a:r>
              <a:rPr lang="ru-RU" b="1" dirty="0" err="1" smtClean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Амброз</a:t>
            </a:r>
            <a:r>
              <a:rPr lang="ru-RU" b="1" dirty="0" smtClean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 Флеминг</a:t>
            </a:r>
            <a:r>
              <a:rPr lang="ru-RU" dirty="0" smtClean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 (1849-1945) – </a:t>
            </a:r>
            <a:r>
              <a:rPr lang="ru-RU" i="1" dirty="0" smtClean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британский физик и радиотехник</a:t>
            </a:r>
            <a:r>
              <a:rPr lang="ru-RU" i="1" dirty="0" smtClean="0"/>
              <a:t>.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6228184" y="1124744"/>
            <a:ext cx="2664296" cy="3139321"/>
          </a:xfrm>
          <a:prstGeom prst="rect">
            <a:avLst/>
          </a:prstGeom>
          <a:blipFill>
            <a:blip r:embed="rId3" cstate="print"/>
            <a:tile tx="0" ty="0" sx="100000" sy="100000" flip="none" algn="tl"/>
          </a:blipFill>
        </p:spPr>
        <p:txBody>
          <a:bodyPr wrap="square" rtlCol="0">
            <a:spAutoFit/>
          </a:bodyPr>
          <a:lstStyle/>
          <a:p>
            <a:r>
              <a:rPr lang="ru-RU" dirty="0" smtClean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«Великое множество современных открытий полностью разрушило старые материалистические представления. Универсум предстает сегодня перед нами как мысль. Но мысль предполагает наличие Мыслителя».</a:t>
            </a:r>
            <a:endParaRPr lang="ru-RU" dirty="0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7172" name="Picture 4" descr="https://slide-share.ru/image/500443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116632"/>
            <a:ext cx="3010895" cy="3528392"/>
          </a:xfrm>
          <a:prstGeom prst="ellipse">
            <a:avLst/>
          </a:prstGeom>
          <a:ln w="63500" cap="rnd">
            <a:solidFill>
              <a:srgbClr val="00B0F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Ð°ÑÑÐ¸Ð½ÐºÐ¸ Ð¿Ð¾ Ð·Ð°Ð¿ÑÐ¾ÑÑ ÑÐ¸Ð¼Ð¸Ñ ÑÐ¾ÑÐ¾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28" name="Picture 4" descr="ÐÐ¸ÑÐ°Ð¸Ð» ÐÐ¾Ð¼Ð¾Ð½Ð¾ÑÐ¾Ð²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7" y="260648"/>
            <a:ext cx="2520280" cy="333076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8" name="TextBox 7"/>
          <p:cNvSpPr txBox="1"/>
          <p:nvPr/>
        </p:nvSpPr>
        <p:spPr>
          <a:xfrm>
            <a:off x="395536" y="5229200"/>
            <a:ext cx="8496944" cy="147732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scene3d>
            <a:camera prst="perspectiveAbove"/>
            <a:lightRig rig="threePt" dir="t"/>
          </a:scene3d>
        </p:spPr>
        <p:txBody>
          <a:bodyPr wrap="square" rtlCol="0">
            <a:spAutoFit/>
            <a:scene3d>
              <a:camera prst="obliqueTopRight"/>
              <a:lightRig rig="threePt" dir="t"/>
            </a:scene3d>
          </a:bodyPr>
          <a:lstStyle/>
          <a:p>
            <a:r>
              <a:rPr lang="ru-RU" b="1" dirty="0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Михаил Ломоносов</a:t>
            </a:r>
            <a:r>
              <a:rPr lang="ru-RU" dirty="0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 (1711-1765) </a:t>
            </a:r>
            <a:r>
              <a:rPr lang="ru-RU" i="1" dirty="0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русский ученый-естествоиспытатель, химик. Заложил основы физической химии и молекулярно-кинетической теории теплоты. Утвердил основания современного русского литературного языка, поборник развития отечественного просвещения, науки и экономики. Разработал проект Московского университета. Предсказал наличие атмосферы у планеты Венера.</a:t>
            </a:r>
            <a:endParaRPr lang="ru-RU" dirty="0">
              <a:effectLst>
                <a:glow rad="139700">
                  <a:schemeClr val="accent1">
                    <a:satMod val="175000"/>
                    <a:alpha val="4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275856" y="188640"/>
            <a:ext cx="5688632" cy="147732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scene3d>
            <a:camera prst="perspectiveBelow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ru-RU" dirty="0" smtClean="0">
                <a:ln>
                  <a:solidFill>
                    <a:schemeClr val="tx1"/>
                  </a:solidFill>
                </a:ln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«Правда и вера суть две сестры родные, дочери одного всевышнего родителя, никогда в распрю между собой прийти не могут, разве кто из некоторого тщеславия и показания собственного мудрствования на них вражду </a:t>
            </a:r>
            <a:r>
              <a:rPr lang="ru-RU" dirty="0" err="1" smtClean="0">
                <a:ln>
                  <a:solidFill>
                    <a:schemeClr val="tx1"/>
                  </a:solidFill>
                </a:ln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восклеплет</a:t>
            </a:r>
            <a:r>
              <a:rPr lang="ru-RU" dirty="0" smtClean="0">
                <a:ln>
                  <a:solidFill>
                    <a:schemeClr val="tx1"/>
                  </a:solidFill>
                </a:ln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».</a:t>
            </a:r>
            <a:endParaRPr lang="ru-RU" dirty="0">
              <a:ln>
                <a:solidFill>
                  <a:schemeClr val="tx1"/>
                </a:solidFill>
              </a:ln>
              <a:effectLst>
                <a:glow rad="1397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s://dvapirata.ru/upload/iblock/30e/30e5645001d0b2470a6a427d9885a04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484" name="Picture 4" descr="https://s1.1zoom.me/big3/377/Cosmonauts_Rocket_Painting_Art_Yuri_Gagarin_Smile_521512_1537x20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6550" y="188640"/>
            <a:ext cx="3169306" cy="3935375"/>
          </a:xfrm>
          <a:prstGeom prst="ellipse">
            <a:avLst/>
          </a:prstGeom>
          <a:ln w="190500" cap="rnd">
            <a:solidFill>
              <a:srgbClr val="FFC000"/>
            </a:solidFill>
            <a:prstDash val="solid"/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6" name="TextBox 5"/>
          <p:cNvSpPr txBox="1"/>
          <p:nvPr/>
        </p:nvSpPr>
        <p:spPr>
          <a:xfrm>
            <a:off x="5292080" y="2564904"/>
            <a:ext cx="3600400" cy="923330"/>
          </a:xfrm>
          <a:prstGeom prst="rect">
            <a:avLst/>
          </a:prstGeom>
          <a:blipFill>
            <a:blip r:embed="rId4" cstate="print"/>
            <a:tile tx="0" ty="0" sx="100000" sy="100000" flip="none" algn="tl"/>
          </a:blipFill>
          <a:effectLst>
            <a:glow rad="228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ru-RU" dirty="0" smtClean="0">
                <a:ln>
                  <a:solidFill>
                    <a:schemeClr val="tx1"/>
                  </a:solidFill>
                </a:ln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«Кто не нашёл Бога на Земле, тот не найдёт его и в космос».</a:t>
            </a:r>
          </a:p>
          <a:p>
            <a:r>
              <a:rPr lang="ru-RU" dirty="0" smtClean="0"/>
              <a:t> 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395536" y="5013176"/>
            <a:ext cx="7056784" cy="1477328"/>
          </a:xfrm>
          <a:prstGeom prst="rect">
            <a:avLst/>
          </a:prstGeom>
          <a:blipFill>
            <a:blip r:embed="rId4" cstate="print"/>
            <a:tile tx="0" ty="0" sx="100000" sy="100000" flip="none" algn="tl"/>
          </a:blipFill>
          <a:effectLst>
            <a:glow rad="228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r>
              <a:rPr lang="ru-RU" b="1" dirty="0" smtClean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Юрий Алексеевич Гагарин (1934-1968)  - </a:t>
            </a:r>
            <a:r>
              <a:rPr lang="ru-RU" i="1" dirty="0" smtClean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 лётчик-космонавт СССР, Герой Советского Союза. 12 апреля 1961 года на космическом корабле-спутнике «Восток» облетел вокруг планеты Земля, выполнил необходимые задания, и приземлился в намеченном месте.</a:t>
            </a:r>
            <a:endParaRPr lang="ru-RU" i="1" dirty="0"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s://www.stihi.ru/pics/2019/01/31/95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1508" name="Picture 4" descr="http://cityguidespb.ru/uploads/posts/2017-02/1486545484_pushki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88640"/>
            <a:ext cx="2376264" cy="3225382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 w="63500" cap="rnd">
            <a:solidFill>
              <a:schemeClr val="accent6">
                <a:lumMod val="40000"/>
                <a:lumOff val="60000"/>
              </a:schemeClr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7" name="TextBox 6"/>
          <p:cNvSpPr txBox="1"/>
          <p:nvPr/>
        </p:nvSpPr>
        <p:spPr>
          <a:xfrm>
            <a:off x="5940152" y="476672"/>
            <a:ext cx="3203848" cy="4247317"/>
          </a:xfrm>
          <a:prstGeom prst="rect">
            <a:avLst/>
          </a:prstGeom>
          <a:blipFill>
            <a:blip r:embed="rId4" cstate="print"/>
            <a:tile tx="0" ty="0" sx="100000" sy="100000" flip="none" algn="tl"/>
          </a:blipFill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ru-RU" b="1" dirty="0" smtClean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«</a:t>
            </a:r>
            <a:r>
              <a:rPr lang="ru-RU" b="1" dirty="0" err="1" smtClean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Владыко</a:t>
            </a:r>
            <a:r>
              <a:rPr lang="ru-RU" b="1" dirty="0" smtClean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 дней моих!</a:t>
            </a:r>
            <a:endParaRPr lang="en-US" b="1" dirty="0" smtClean="0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  <a:p>
            <a:r>
              <a:rPr lang="ru-RU" b="1" dirty="0" smtClean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 дух праздности унылой,</a:t>
            </a:r>
          </a:p>
          <a:p>
            <a:r>
              <a:rPr lang="ru-RU" b="1" dirty="0" err="1" smtClean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Любоначалия</a:t>
            </a:r>
            <a:r>
              <a:rPr lang="ru-RU" b="1" dirty="0" smtClean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, змеи сокрытой сей,</a:t>
            </a:r>
          </a:p>
          <a:p>
            <a:r>
              <a:rPr lang="ru-RU" b="1" dirty="0" smtClean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И празднословия не дай душе моей.</a:t>
            </a:r>
          </a:p>
          <a:p>
            <a:r>
              <a:rPr lang="ru-RU" b="1" dirty="0" smtClean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Но дай мне зреть мои, о боже, прегрешенья,</a:t>
            </a:r>
          </a:p>
          <a:p>
            <a:r>
              <a:rPr lang="ru-RU" b="1" dirty="0" smtClean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Да брат мой от меня не примет осужденья,</a:t>
            </a:r>
          </a:p>
          <a:p>
            <a:r>
              <a:rPr lang="ru-RU" b="1" dirty="0" smtClean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И дух смирения, терпения, любви</a:t>
            </a:r>
          </a:p>
          <a:p>
            <a:r>
              <a:rPr lang="ru-RU" b="1" dirty="0" smtClean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И целомудрия мне в сердце оживи».</a:t>
            </a:r>
          </a:p>
          <a:p>
            <a:endParaRPr lang="ru-RU" dirty="0">
              <a:ln>
                <a:solidFill>
                  <a:schemeClr val="tx1"/>
                </a:solidFill>
              </a:ln>
              <a:effectLst>
                <a:glow rad="2286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051720" y="5013176"/>
            <a:ext cx="5976664" cy="1754326"/>
          </a:xfrm>
          <a:prstGeom prst="rect">
            <a:avLst/>
          </a:prstGeom>
          <a:blipFill>
            <a:blip r:embed="rId4" cstate="print"/>
            <a:tile tx="0" ty="0" sx="100000" sy="100000" flip="none" algn="tl"/>
          </a:blipFill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r>
              <a:rPr lang="ru-RU" b="1" dirty="0" smtClean="0"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Александр Сергеевич Пушкин (1799-1837) - </a:t>
            </a:r>
            <a:r>
              <a:rPr lang="ru-RU" i="1" dirty="0" smtClean="0"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русский поэт, драматург и прозаик, заложивший основы русского реалистического направления, критик и теоретик литературы, историк, публицист; один из самых авторитетных литературных деятелей первой трети </a:t>
            </a:r>
          </a:p>
          <a:p>
            <a:r>
              <a:rPr lang="ru-RU" i="1" dirty="0" smtClean="0"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XIX века.</a:t>
            </a:r>
            <a:endParaRPr lang="ru-RU" i="1" dirty="0">
              <a:effectLst>
                <a:glow rad="2286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838</TotalTime>
  <Words>160</Words>
  <Application>Microsoft Office PowerPoint</Application>
  <PresentationFormat>Экран (4:3)</PresentationFormat>
  <Paragraphs>17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</dc:creator>
  <cp:lastModifiedBy>Рустамова</cp:lastModifiedBy>
  <cp:revision>86</cp:revision>
  <dcterms:created xsi:type="dcterms:W3CDTF">2019-09-05T10:01:55Z</dcterms:created>
  <dcterms:modified xsi:type="dcterms:W3CDTF">2023-01-22T18:53:27Z</dcterms:modified>
</cp:coreProperties>
</file>